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20"/>
  </p:notesMasterIdLst>
  <p:sldIdLst>
    <p:sldId id="256" r:id="rId5"/>
    <p:sldId id="259" r:id="rId6"/>
    <p:sldId id="260" r:id="rId7"/>
    <p:sldId id="328" r:id="rId8"/>
    <p:sldId id="329" r:id="rId9"/>
    <p:sldId id="330" r:id="rId10"/>
    <p:sldId id="331" r:id="rId11"/>
    <p:sldId id="261" r:id="rId12"/>
    <p:sldId id="266" r:id="rId13"/>
    <p:sldId id="279" r:id="rId14"/>
    <p:sldId id="333" r:id="rId15"/>
    <p:sldId id="264" r:id="rId16"/>
    <p:sldId id="267" r:id="rId17"/>
    <p:sldId id="334" r:id="rId18"/>
    <p:sldId id="284" r:id="rId19"/>
  </p:sldIdLst>
  <p:sldSz cx="9144000" cy="5143500" type="screen16x9"/>
  <p:notesSz cx="6858000" cy="9144000"/>
  <p:embeddedFontLst>
    <p:embeddedFont>
      <p:font typeface="Alegreya Sans" panose="020B0604020202020204" charset="0"/>
      <p:regular r:id="rId21"/>
      <p:bold r:id="rId22"/>
      <p:italic r:id="rId23"/>
      <p:boldItalic r:id="rId24"/>
    </p:embeddedFont>
    <p:embeddedFont>
      <p:font typeface="Fira Sans" panose="020B0503050000020004" pitchFamily="34" charset="0"/>
      <p:regular r:id="rId25"/>
      <p:bold r:id="rId26"/>
      <p:italic r:id="rId27"/>
      <p:boldItalic r:id="rId28"/>
    </p:embeddedFont>
    <p:embeddedFont>
      <p:font typeface="Rakkas" panose="020B0604020202020204" charset="-78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6390C-BC21-45E9-8E42-4DB8EB099361}" v="5" dt="2024-05-26T14:50:59.008"/>
  </p1510:revLst>
</p1510:revInfo>
</file>

<file path=ppt/tableStyles.xml><?xml version="1.0" encoding="utf-8"?>
<a:tblStyleLst xmlns:a="http://schemas.openxmlformats.org/drawingml/2006/main" def="{E3BE2030-00F4-4555-8372-EFEFBC5E77C7}">
  <a:tblStyle styleId="{E3BE2030-00F4-4555-8372-EFEFBC5E77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" Target="../slides/slide6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slide" Target="../slides/slide5.xml"/><Relationship Id="rId1" Type="http://schemas.openxmlformats.org/officeDocument/2006/relationships/slide" Target="../slides/slide4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slide" Target="../slides/slide7.xml"/><Relationship Id="rId9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D06C9-3265-45A7-8BE1-7425AA888EAD}" type="doc">
      <dgm:prSet loTypeId="urn:microsoft.com/office/officeart/2005/8/layout/vList3" loCatId="list" qsTypeId="urn:microsoft.com/office/officeart/2005/8/quickstyle/simple1" qsCatId="simple" csTypeId="urn:microsoft.com/office/officeart/2005/8/colors/accent2_1" csCatId="accent2" phldr="1"/>
      <dgm:spPr/>
    </dgm:pt>
    <dgm:pt modelId="{2DFCA6D5-8623-4EF1-B8A8-9239B3B6AE79}">
      <dgm:prSet phldrT="[Texte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u="none" kern="1200">
              <a:solidFill>
                <a:srgbClr val="3A1603">
                  <a:hueOff val="0"/>
                  <a:satOff val="0"/>
                  <a:lumOff val="0"/>
                  <a:alphaOff val="0"/>
                </a:srgbClr>
              </a:solidFill>
              <a:latin typeface="Alegreya Sans" panose="020B0604020202020204" charset="0"/>
              <a:ea typeface="+mn-ea"/>
              <a:cs typeface="+mn-cs"/>
              <a:hlinkClick xmlns:r="http://schemas.openxmlformats.org/officeDocument/2006/relationships" r:id="rId1" action="ppaction://hlinksldjump" tooltip="DIAPO 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Comptes protégés par des mots de passes</a:t>
          </a:r>
          <a:endParaRPr lang="fr-FR" sz="2100" u="none" kern="1200">
            <a:solidFill>
              <a:srgbClr val="3A1603">
                <a:hueOff val="0"/>
                <a:satOff val="0"/>
                <a:lumOff val="0"/>
                <a:alphaOff val="0"/>
              </a:srgbClr>
            </a:solidFill>
            <a:latin typeface="Alegreya Sans" panose="020B0604020202020204" charset="0"/>
            <a:ea typeface="+mn-ea"/>
            <a:cs typeface="+mn-cs"/>
          </a:endParaRPr>
        </a:p>
      </dgm:t>
    </dgm:pt>
    <dgm:pt modelId="{63154C30-C207-4CD5-9607-6CEF029E2228}" type="parTrans" cxnId="{866880B5-07FC-4D74-BF3F-C7EDB88B0C24}">
      <dgm:prSet/>
      <dgm:spPr/>
      <dgm:t>
        <a:bodyPr/>
        <a:lstStyle/>
        <a:p>
          <a:endParaRPr lang="fr-FR"/>
        </a:p>
      </dgm:t>
    </dgm:pt>
    <dgm:pt modelId="{3AE64B0B-6916-4EFA-99B6-AEA4CC148F41}" type="sibTrans" cxnId="{866880B5-07FC-4D74-BF3F-C7EDB88B0C24}">
      <dgm:prSet/>
      <dgm:spPr/>
      <dgm:t>
        <a:bodyPr/>
        <a:lstStyle/>
        <a:p>
          <a:endParaRPr lang="fr-FR"/>
        </a:p>
      </dgm:t>
    </dgm:pt>
    <dgm:pt modelId="{F0358F0C-10E3-425B-9DAA-73FEB59E339E}">
      <dgm:prSet phldrT="[Texte]" custT="1"/>
      <dgm:spPr/>
      <dgm:t>
        <a:bodyPr/>
        <a:lstStyle/>
        <a:p>
          <a:r>
            <a:rPr lang="fr-FR" sz="2100" u="none" kern="1200">
              <a:solidFill>
                <a:srgbClr val="3A1603">
                  <a:hueOff val="0"/>
                  <a:satOff val="0"/>
                  <a:lumOff val="0"/>
                  <a:alphaOff val="0"/>
                </a:srgbClr>
              </a:solidFill>
              <a:latin typeface="Alegreya Sans" panose="020B0604020202020204" charset="0"/>
              <a:ea typeface="+mn-ea"/>
              <a:cs typeface="+mn-cs"/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Sauvegarde des comptes </a:t>
          </a:r>
          <a:endParaRPr lang="fr-FR" sz="2100" u="none" kern="1200">
            <a:solidFill>
              <a:srgbClr val="3A1603">
                <a:hueOff val="0"/>
                <a:satOff val="0"/>
                <a:lumOff val="0"/>
                <a:alphaOff val="0"/>
              </a:srgbClr>
            </a:solidFill>
            <a:latin typeface="Alegreya Sans" panose="020B0604020202020204" charset="0"/>
            <a:ea typeface="+mn-ea"/>
            <a:cs typeface="+mn-cs"/>
          </a:endParaRPr>
        </a:p>
      </dgm:t>
    </dgm:pt>
    <dgm:pt modelId="{55E0FBD8-3976-48E3-AC3E-47283DA5F481}" type="parTrans" cxnId="{F6065562-E02E-4330-AF1D-1B523A4FAC78}">
      <dgm:prSet/>
      <dgm:spPr/>
      <dgm:t>
        <a:bodyPr/>
        <a:lstStyle/>
        <a:p>
          <a:endParaRPr lang="fr-FR"/>
        </a:p>
      </dgm:t>
    </dgm:pt>
    <dgm:pt modelId="{A9C8F9CB-4B19-4980-8E9B-F8555BB89EBC}" type="sibTrans" cxnId="{F6065562-E02E-4330-AF1D-1B523A4FAC78}">
      <dgm:prSet/>
      <dgm:spPr/>
      <dgm:t>
        <a:bodyPr/>
        <a:lstStyle/>
        <a:p>
          <a:endParaRPr lang="fr-FR"/>
        </a:p>
      </dgm:t>
    </dgm:pt>
    <dgm:pt modelId="{D8898BF9-64D4-44D7-936B-AAAC9E06F862}">
      <dgm:prSet phldrT="[Texte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u="none" kern="1200">
              <a:solidFill>
                <a:srgbClr val="3A1603">
                  <a:hueOff val="0"/>
                  <a:satOff val="0"/>
                  <a:lumOff val="0"/>
                  <a:alphaOff val="0"/>
                </a:srgbClr>
              </a:solidFill>
              <a:latin typeface="Alegreya Sans" panose="020B0604020202020204" charset="0"/>
              <a:ea typeface="+mn-ea"/>
              <a:cs typeface="+mn-cs"/>
              <a:hlinkClick xmlns:r="http://schemas.openxmlformats.org/officeDocument/2006/relationships"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Sauvegarde des fiches créées </a:t>
          </a:r>
          <a:endParaRPr lang="fr-FR" sz="2100" u="none" kern="1200">
            <a:solidFill>
              <a:srgbClr val="3A1603">
                <a:hueOff val="0"/>
                <a:satOff val="0"/>
                <a:lumOff val="0"/>
                <a:alphaOff val="0"/>
              </a:srgbClr>
            </a:solidFill>
            <a:latin typeface="Alegreya Sans" panose="020B0604020202020204" charset="0"/>
            <a:ea typeface="+mn-ea"/>
            <a:cs typeface="+mn-cs"/>
          </a:endParaRPr>
        </a:p>
      </dgm:t>
    </dgm:pt>
    <dgm:pt modelId="{CA197E74-4FC0-4C1B-A49D-E9195CA8BF16}" type="parTrans" cxnId="{93F09999-BEAE-447E-A970-2151FC9C5539}">
      <dgm:prSet/>
      <dgm:spPr/>
      <dgm:t>
        <a:bodyPr/>
        <a:lstStyle/>
        <a:p>
          <a:endParaRPr lang="fr-FR"/>
        </a:p>
      </dgm:t>
    </dgm:pt>
    <dgm:pt modelId="{746F4D00-1156-416C-AECB-EB70ED7BB505}" type="sibTrans" cxnId="{93F09999-BEAE-447E-A970-2151FC9C5539}">
      <dgm:prSet/>
      <dgm:spPr/>
      <dgm:t>
        <a:bodyPr/>
        <a:lstStyle/>
        <a:p>
          <a:endParaRPr lang="fr-FR"/>
        </a:p>
      </dgm:t>
    </dgm:pt>
    <dgm:pt modelId="{A6F8F857-855C-4581-98FA-DDEA992CB42A}">
      <dgm:prSet phldrT="[Texte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u="none" kern="1200">
              <a:solidFill>
                <a:srgbClr val="3A1603">
                  <a:hueOff val="0"/>
                  <a:satOff val="0"/>
                  <a:lumOff val="0"/>
                  <a:alphaOff val="0"/>
                </a:srgbClr>
              </a:solidFill>
              <a:latin typeface="Alegreya Sans" panose="020B0604020202020204" charset="0"/>
              <a:ea typeface="+mn-ea"/>
              <a:cs typeface="+mn-cs"/>
              <a:hlinkClick xmlns:r="http://schemas.openxmlformats.org/officeDocument/2006/relationships"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Modules variés dans les fiches</a:t>
          </a:r>
          <a:endParaRPr lang="fr-FR" sz="2100" u="none" kern="1200">
            <a:solidFill>
              <a:srgbClr val="3A1603">
                <a:hueOff val="0"/>
                <a:satOff val="0"/>
                <a:lumOff val="0"/>
                <a:alphaOff val="0"/>
              </a:srgbClr>
            </a:solidFill>
            <a:latin typeface="Alegreya Sans" panose="020B0604020202020204" charset="0"/>
            <a:ea typeface="+mn-ea"/>
            <a:cs typeface="+mn-cs"/>
          </a:endParaRPr>
        </a:p>
      </dgm:t>
    </dgm:pt>
    <dgm:pt modelId="{66DB9313-A424-4C7E-B00C-98647590CE46}" type="parTrans" cxnId="{3CE74066-1760-495B-A053-714C0B46D3A9}">
      <dgm:prSet/>
      <dgm:spPr/>
      <dgm:t>
        <a:bodyPr/>
        <a:lstStyle/>
        <a:p>
          <a:endParaRPr lang="fr-FR"/>
        </a:p>
      </dgm:t>
    </dgm:pt>
    <dgm:pt modelId="{B05657A0-AB27-4C13-ABAC-6ED863137ED1}" type="sibTrans" cxnId="{3CE74066-1760-495B-A053-714C0B46D3A9}">
      <dgm:prSet/>
      <dgm:spPr/>
      <dgm:t>
        <a:bodyPr/>
        <a:lstStyle/>
        <a:p>
          <a:endParaRPr lang="fr-FR"/>
        </a:p>
      </dgm:t>
    </dgm:pt>
    <dgm:pt modelId="{00417A5C-CD44-479C-BE18-89EBF05A702F}" type="pres">
      <dgm:prSet presAssocID="{C4DD06C9-3265-45A7-8BE1-7425AA888EAD}" presName="linearFlow" presStyleCnt="0">
        <dgm:presLayoutVars>
          <dgm:dir/>
          <dgm:resizeHandles val="exact"/>
        </dgm:presLayoutVars>
      </dgm:prSet>
      <dgm:spPr/>
    </dgm:pt>
    <dgm:pt modelId="{539B9840-0A95-411C-AE6D-5827F4BE8373}" type="pres">
      <dgm:prSet presAssocID="{2DFCA6D5-8623-4EF1-B8A8-9239B3B6AE79}" presName="composite" presStyleCnt="0"/>
      <dgm:spPr/>
    </dgm:pt>
    <dgm:pt modelId="{00BFA1D1-AD78-4480-9C14-9392F66DC239}" type="pres">
      <dgm:prSet presAssocID="{2DFCA6D5-8623-4EF1-B8A8-9239B3B6AE79}" presName="imgShp" presStyleLbl="fgImgPlace1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é avec un remplissage uni"/>
        </a:ext>
      </dgm:extLst>
    </dgm:pt>
    <dgm:pt modelId="{007370E6-1D1A-4B0E-9875-F4A8F1CEABBA}" type="pres">
      <dgm:prSet presAssocID="{2DFCA6D5-8623-4EF1-B8A8-9239B3B6AE79}" presName="txShp" presStyleLbl="node1" presStyleIdx="0" presStyleCnt="4">
        <dgm:presLayoutVars>
          <dgm:bulletEnabled val="1"/>
        </dgm:presLayoutVars>
      </dgm:prSet>
      <dgm:spPr/>
    </dgm:pt>
    <dgm:pt modelId="{EC3B5265-E301-42CE-8BD7-B08DAC8CB8F7}" type="pres">
      <dgm:prSet presAssocID="{3AE64B0B-6916-4EFA-99B6-AEA4CC148F41}" presName="spacing" presStyleCnt="0"/>
      <dgm:spPr/>
    </dgm:pt>
    <dgm:pt modelId="{72C60481-CAA6-4293-AD54-D32C1593690C}" type="pres">
      <dgm:prSet presAssocID="{F0358F0C-10E3-425B-9DAA-73FEB59E339E}" presName="composite" presStyleCnt="0"/>
      <dgm:spPr/>
    </dgm:pt>
    <dgm:pt modelId="{36348A69-9816-4F6F-89C4-16910665EBD5}" type="pres">
      <dgm:prSet presAssocID="{F0358F0C-10E3-425B-9DAA-73FEB59E339E}" presName="imgShp" presStyleLbl="fgImgPlace1" presStyleIdx="1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élécharger avec un remplissage uni"/>
        </a:ext>
      </dgm:extLst>
    </dgm:pt>
    <dgm:pt modelId="{D9E7B818-A637-4FA9-A6AD-8B12C7FDF557}" type="pres">
      <dgm:prSet presAssocID="{F0358F0C-10E3-425B-9DAA-73FEB59E339E}" presName="txShp" presStyleLbl="node1" presStyleIdx="1" presStyleCnt="4">
        <dgm:presLayoutVars>
          <dgm:bulletEnabled val="1"/>
        </dgm:presLayoutVars>
      </dgm:prSet>
      <dgm:spPr/>
    </dgm:pt>
    <dgm:pt modelId="{85BDCA38-4A64-4AFB-89C3-6B9FF99C9606}" type="pres">
      <dgm:prSet presAssocID="{A9C8F9CB-4B19-4980-8E9B-F8555BB89EBC}" presName="spacing" presStyleCnt="0"/>
      <dgm:spPr/>
    </dgm:pt>
    <dgm:pt modelId="{A0F14254-A43E-49C5-B14B-5C86B3750B01}" type="pres">
      <dgm:prSet presAssocID="{D8898BF9-64D4-44D7-936B-AAAC9E06F862}" presName="composite" presStyleCnt="0"/>
      <dgm:spPr/>
    </dgm:pt>
    <dgm:pt modelId="{D3D90993-EC28-4667-A36F-5414D24691DE}" type="pres">
      <dgm:prSet presAssocID="{D8898BF9-64D4-44D7-936B-AAAC9E06F862}" presName="imgShp" presStyleLbl="fgImgPlace1" presStyleIdx="2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élécharger du cloud avec un remplissage uni"/>
        </a:ext>
      </dgm:extLst>
    </dgm:pt>
    <dgm:pt modelId="{737A7689-5844-4DA3-9E1D-3F6B8B156596}" type="pres">
      <dgm:prSet presAssocID="{D8898BF9-64D4-44D7-936B-AAAC9E06F862}" presName="txShp" presStyleLbl="node1" presStyleIdx="2" presStyleCnt="4">
        <dgm:presLayoutVars>
          <dgm:bulletEnabled val="1"/>
        </dgm:presLayoutVars>
      </dgm:prSet>
      <dgm:spPr/>
    </dgm:pt>
    <dgm:pt modelId="{F38AE662-50FB-457B-AA0D-EEBC280C85BE}" type="pres">
      <dgm:prSet presAssocID="{746F4D00-1156-416C-AECB-EB70ED7BB505}" presName="spacing" presStyleCnt="0"/>
      <dgm:spPr/>
    </dgm:pt>
    <dgm:pt modelId="{E7F7A666-19EF-4286-9607-18C2851C0A40}" type="pres">
      <dgm:prSet presAssocID="{A6F8F857-855C-4581-98FA-DDEA992CB42A}" presName="composite" presStyleCnt="0"/>
      <dgm:spPr/>
    </dgm:pt>
    <dgm:pt modelId="{591AB1EE-5238-4370-90B5-E4533D2B1395}" type="pres">
      <dgm:prSet presAssocID="{A6F8F857-855C-4581-98FA-DDEA992CB42A}" presName="imgShp" presStyleLbl="fgImgPlace1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au décisionnel avec un remplissage uni"/>
        </a:ext>
      </dgm:extLst>
    </dgm:pt>
    <dgm:pt modelId="{31F14673-15E9-4E20-A4DC-565BE2BB3C6C}" type="pres">
      <dgm:prSet presAssocID="{A6F8F857-855C-4581-98FA-DDEA992CB42A}" presName="txShp" presStyleLbl="node1" presStyleIdx="3" presStyleCnt="4">
        <dgm:presLayoutVars>
          <dgm:bulletEnabled val="1"/>
        </dgm:presLayoutVars>
      </dgm:prSet>
      <dgm:spPr/>
    </dgm:pt>
  </dgm:ptLst>
  <dgm:cxnLst>
    <dgm:cxn modelId="{CEB6181E-1051-462A-BD04-E4FFFF9217BE}" type="presOf" srcId="{2DFCA6D5-8623-4EF1-B8A8-9239B3B6AE79}" destId="{007370E6-1D1A-4B0E-9875-F4A8F1CEABBA}" srcOrd="0" destOrd="0" presId="urn:microsoft.com/office/officeart/2005/8/layout/vList3"/>
    <dgm:cxn modelId="{E16B4F28-7469-4CA6-950B-0B304951B1BB}" type="presOf" srcId="{A6F8F857-855C-4581-98FA-DDEA992CB42A}" destId="{31F14673-15E9-4E20-A4DC-565BE2BB3C6C}" srcOrd="0" destOrd="0" presId="urn:microsoft.com/office/officeart/2005/8/layout/vList3"/>
    <dgm:cxn modelId="{0EE1E060-0DCB-454F-94B9-BC85C75DD55F}" type="presOf" srcId="{F0358F0C-10E3-425B-9DAA-73FEB59E339E}" destId="{D9E7B818-A637-4FA9-A6AD-8B12C7FDF557}" srcOrd="0" destOrd="0" presId="urn:microsoft.com/office/officeart/2005/8/layout/vList3"/>
    <dgm:cxn modelId="{F6065562-E02E-4330-AF1D-1B523A4FAC78}" srcId="{C4DD06C9-3265-45A7-8BE1-7425AA888EAD}" destId="{F0358F0C-10E3-425B-9DAA-73FEB59E339E}" srcOrd="1" destOrd="0" parTransId="{55E0FBD8-3976-48E3-AC3E-47283DA5F481}" sibTransId="{A9C8F9CB-4B19-4980-8E9B-F8555BB89EBC}"/>
    <dgm:cxn modelId="{3CE74066-1760-495B-A053-714C0B46D3A9}" srcId="{C4DD06C9-3265-45A7-8BE1-7425AA888EAD}" destId="{A6F8F857-855C-4581-98FA-DDEA992CB42A}" srcOrd="3" destOrd="0" parTransId="{66DB9313-A424-4C7E-B00C-98647590CE46}" sibTransId="{B05657A0-AB27-4C13-ABAC-6ED863137ED1}"/>
    <dgm:cxn modelId="{93F09999-BEAE-447E-A970-2151FC9C5539}" srcId="{C4DD06C9-3265-45A7-8BE1-7425AA888EAD}" destId="{D8898BF9-64D4-44D7-936B-AAAC9E06F862}" srcOrd="2" destOrd="0" parTransId="{CA197E74-4FC0-4C1B-A49D-E9195CA8BF16}" sibTransId="{746F4D00-1156-416C-AECB-EB70ED7BB505}"/>
    <dgm:cxn modelId="{866880B5-07FC-4D74-BF3F-C7EDB88B0C24}" srcId="{C4DD06C9-3265-45A7-8BE1-7425AA888EAD}" destId="{2DFCA6D5-8623-4EF1-B8A8-9239B3B6AE79}" srcOrd="0" destOrd="0" parTransId="{63154C30-C207-4CD5-9607-6CEF029E2228}" sibTransId="{3AE64B0B-6916-4EFA-99B6-AEA4CC148F41}"/>
    <dgm:cxn modelId="{010BA8E9-04A4-4CBF-B168-76F2CA64ADDE}" type="presOf" srcId="{D8898BF9-64D4-44D7-936B-AAAC9E06F862}" destId="{737A7689-5844-4DA3-9E1D-3F6B8B156596}" srcOrd="0" destOrd="0" presId="urn:microsoft.com/office/officeart/2005/8/layout/vList3"/>
    <dgm:cxn modelId="{D5FA53FD-DEB4-438E-870C-96A965550B73}" type="presOf" srcId="{C4DD06C9-3265-45A7-8BE1-7425AA888EAD}" destId="{00417A5C-CD44-479C-BE18-89EBF05A702F}" srcOrd="0" destOrd="0" presId="urn:microsoft.com/office/officeart/2005/8/layout/vList3"/>
    <dgm:cxn modelId="{F6EDB70E-81FB-4B67-A81A-FF1CA6242CE7}" type="presParOf" srcId="{00417A5C-CD44-479C-BE18-89EBF05A702F}" destId="{539B9840-0A95-411C-AE6D-5827F4BE8373}" srcOrd="0" destOrd="0" presId="urn:microsoft.com/office/officeart/2005/8/layout/vList3"/>
    <dgm:cxn modelId="{BC751AFF-6879-459D-99C6-B4E5533BA511}" type="presParOf" srcId="{539B9840-0A95-411C-AE6D-5827F4BE8373}" destId="{00BFA1D1-AD78-4480-9C14-9392F66DC239}" srcOrd="0" destOrd="0" presId="urn:microsoft.com/office/officeart/2005/8/layout/vList3"/>
    <dgm:cxn modelId="{09804383-81DE-457B-B93C-8C3E7FFC39D6}" type="presParOf" srcId="{539B9840-0A95-411C-AE6D-5827F4BE8373}" destId="{007370E6-1D1A-4B0E-9875-F4A8F1CEABBA}" srcOrd="1" destOrd="0" presId="urn:microsoft.com/office/officeart/2005/8/layout/vList3"/>
    <dgm:cxn modelId="{3B16FCC8-636D-4D07-89EF-4A0DDCFE98B1}" type="presParOf" srcId="{00417A5C-CD44-479C-BE18-89EBF05A702F}" destId="{EC3B5265-E301-42CE-8BD7-B08DAC8CB8F7}" srcOrd="1" destOrd="0" presId="urn:microsoft.com/office/officeart/2005/8/layout/vList3"/>
    <dgm:cxn modelId="{ACB14CE1-A12B-48D2-8551-AFD08F6DD756}" type="presParOf" srcId="{00417A5C-CD44-479C-BE18-89EBF05A702F}" destId="{72C60481-CAA6-4293-AD54-D32C1593690C}" srcOrd="2" destOrd="0" presId="urn:microsoft.com/office/officeart/2005/8/layout/vList3"/>
    <dgm:cxn modelId="{C0841DE5-23E0-4F79-B417-FCB991D0F737}" type="presParOf" srcId="{72C60481-CAA6-4293-AD54-D32C1593690C}" destId="{36348A69-9816-4F6F-89C4-16910665EBD5}" srcOrd="0" destOrd="0" presId="urn:microsoft.com/office/officeart/2005/8/layout/vList3"/>
    <dgm:cxn modelId="{E477411C-8519-496F-A5E9-BC50DBDC3BD5}" type="presParOf" srcId="{72C60481-CAA6-4293-AD54-D32C1593690C}" destId="{D9E7B818-A637-4FA9-A6AD-8B12C7FDF557}" srcOrd="1" destOrd="0" presId="urn:microsoft.com/office/officeart/2005/8/layout/vList3"/>
    <dgm:cxn modelId="{E37562B0-7EE7-44F8-9588-1D8C2C2DC269}" type="presParOf" srcId="{00417A5C-CD44-479C-BE18-89EBF05A702F}" destId="{85BDCA38-4A64-4AFB-89C3-6B9FF99C9606}" srcOrd="3" destOrd="0" presId="urn:microsoft.com/office/officeart/2005/8/layout/vList3"/>
    <dgm:cxn modelId="{3D3575D4-FC12-4458-A65C-96B290947739}" type="presParOf" srcId="{00417A5C-CD44-479C-BE18-89EBF05A702F}" destId="{A0F14254-A43E-49C5-B14B-5C86B3750B01}" srcOrd="4" destOrd="0" presId="urn:microsoft.com/office/officeart/2005/8/layout/vList3"/>
    <dgm:cxn modelId="{C2831204-F60D-48AF-B92D-36171BEF7FCB}" type="presParOf" srcId="{A0F14254-A43E-49C5-B14B-5C86B3750B01}" destId="{D3D90993-EC28-4667-A36F-5414D24691DE}" srcOrd="0" destOrd="0" presId="urn:microsoft.com/office/officeart/2005/8/layout/vList3"/>
    <dgm:cxn modelId="{20ED1869-2ED3-4899-AC10-D6A5F9919504}" type="presParOf" srcId="{A0F14254-A43E-49C5-B14B-5C86B3750B01}" destId="{737A7689-5844-4DA3-9E1D-3F6B8B156596}" srcOrd="1" destOrd="0" presId="urn:microsoft.com/office/officeart/2005/8/layout/vList3"/>
    <dgm:cxn modelId="{5C552448-A089-4DF7-B50A-4BFC9D6FB3F1}" type="presParOf" srcId="{00417A5C-CD44-479C-BE18-89EBF05A702F}" destId="{F38AE662-50FB-457B-AA0D-EEBC280C85BE}" srcOrd="5" destOrd="0" presId="urn:microsoft.com/office/officeart/2005/8/layout/vList3"/>
    <dgm:cxn modelId="{736EA98B-F1F1-4945-B321-38758547669E}" type="presParOf" srcId="{00417A5C-CD44-479C-BE18-89EBF05A702F}" destId="{E7F7A666-19EF-4286-9607-18C2851C0A40}" srcOrd="6" destOrd="0" presId="urn:microsoft.com/office/officeart/2005/8/layout/vList3"/>
    <dgm:cxn modelId="{8283CB1B-DD06-4F3E-BC02-C3C2076D2CE5}" type="presParOf" srcId="{E7F7A666-19EF-4286-9607-18C2851C0A40}" destId="{591AB1EE-5238-4370-90B5-E4533D2B1395}" srcOrd="0" destOrd="0" presId="urn:microsoft.com/office/officeart/2005/8/layout/vList3"/>
    <dgm:cxn modelId="{1ED9B83A-61CC-4E4F-9DD1-C27A8802D0CB}" type="presParOf" srcId="{E7F7A666-19EF-4286-9607-18C2851C0A40}" destId="{31F14673-15E9-4E20-A4DC-565BE2BB3C6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B194E9-2116-4A78-89F4-6CFF343F3DB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82ADF2B-DC2D-4622-8591-E21F4F8CDB78}">
      <dgm:prSet phldrT="[Texte]"/>
      <dgm:spPr/>
      <dgm:t>
        <a:bodyPr/>
        <a:lstStyle/>
        <a:p>
          <a:r>
            <a:rPr lang="fr-FR"/>
            <a:t>Cryptage de données</a:t>
          </a:r>
        </a:p>
      </dgm:t>
    </dgm:pt>
    <dgm:pt modelId="{08400823-FD08-47C8-8EAD-0F1B98703F20}" type="parTrans" cxnId="{BBD7F682-10CE-4EA1-904B-F8E2104B6017}">
      <dgm:prSet/>
      <dgm:spPr/>
      <dgm:t>
        <a:bodyPr/>
        <a:lstStyle/>
        <a:p>
          <a:endParaRPr lang="fr-FR"/>
        </a:p>
      </dgm:t>
    </dgm:pt>
    <dgm:pt modelId="{B46338F6-4690-48C1-A9FC-753E82B02DCE}" type="sibTrans" cxnId="{BBD7F682-10CE-4EA1-904B-F8E2104B6017}">
      <dgm:prSet/>
      <dgm:spPr/>
      <dgm:t>
        <a:bodyPr/>
        <a:lstStyle/>
        <a:p>
          <a:endParaRPr lang="fr-FR"/>
        </a:p>
      </dgm:t>
    </dgm:pt>
    <dgm:pt modelId="{6231E96D-58D8-4570-80A0-4C1A61A27364}">
      <dgm:prSet phldrT="[Texte]"/>
      <dgm:spPr/>
      <dgm:t>
        <a:bodyPr/>
        <a:lstStyle/>
        <a:p>
          <a:r>
            <a:rPr lang="fr-FR"/>
            <a:t>Modification de mot de passe</a:t>
          </a:r>
        </a:p>
      </dgm:t>
    </dgm:pt>
    <dgm:pt modelId="{B792D484-0309-442C-B38E-09F56884D6D0}" type="parTrans" cxnId="{22D6F3FD-0B8C-47C7-AC04-9E9522BDE813}">
      <dgm:prSet/>
      <dgm:spPr/>
      <dgm:t>
        <a:bodyPr/>
        <a:lstStyle/>
        <a:p>
          <a:endParaRPr lang="fr-FR"/>
        </a:p>
      </dgm:t>
    </dgm:pt>
    <dgm:pt modelId="{5A1EE198-9D2A-4236-B2CD-E06F96A59DF5}" type="sibTrans" cxnId="{22D6F3FD-0B8C-47C7-AC04-9E9522BDE813}">
      <dgm:prSet/>
      <dgm:spPr/>
      <dgm:t>
        <a:bodyPr/>
        <a:lstStyle/>
        <a:p>
          <a:endParaRPr lang="fr-FR"/>
        </a:p>
      </dgm:t>
    </dgm:pt>
    <dgm:pt modelId="{99D7C564-C09A-4A63-9372-327D13EB905A}">
      <dgm:prSet phldrT="[Texte]"/>
      <dgm:spPr/>
      <dgm:t>
        <a:bodyPr/>
        <a:lstStyle/>
        <a:p>
          <a:r>
            <a:rPr lang="fr-FR"/>
            <a:t>Suppression de compte</a:t>
          </a:r>
        </a:p>
      </dgm:t>
    </dgm:pt>
    <dgm:pt modelId="{11C168A4-D917-401D-9531-6EB607863833}" type="parTrans" cxnId="{F7B83901-A38F-49C2-AD2E-B2A51E1451C2}">
      <dgm:prSet/>
      <dgm:spPr/>
      <dgm:t>
        <a:bodyPr/>
        <a:lstStyle/>
        <a:p>
          <a:endParaRPr lang="fr-FR"/>
        </a:p>
      </dgm:t>
    </dgm:pt>
    <dgm:pt modelId="{3F081D49-0BC2-4B81-8051-FE43004A7538}" type="sibTrans" cxnId="{F7B83901-A38F-49C2-AD2E-B2A51E1451C2}">
      <dgm:prSet/>
      <dgm:spPr/>
      <dgm:t>
        <a:bodyPr/>
        <a:lstStyle/>
        <a:p>
          <a:endParaRPr lang="fr-FR"/>
        </a:p>
      </dgm:t>
    </dgm:pt>
    <dgm:pt modelId="{D63FDDAC-5612-49CB-9C72-2B6ED8CF82F3}" type="pres">
      <dgm:prSet presAssocID="{7CB194E9-2116-4A78-89F4-6CFF343F3DB0}" presName="Name0" presStyleCnt="0">
        <dgm:presLayoutVars>
          <dgm:chMax val="7"/>
          <dgm:chPref val="7"/>
          <dgm:dir/>
        </dgm:presLayoutVars>
      </dgm:prSet>
      <dgm:spPr/>
    </dgm:pt>
    <dgm:pt modelId="{5ED55D12-F1D9-42ED-B734-F0139C12988F}" type="pres">
      <dgm:prSet presAssocID="{7CB194E9-2116-4A78-89F4-6CFF343F3DB0}" presName="Name1" presStyleCnt="0"/>
      <dgm:spPr/>
    </dgm:pt>
    <dgm:pt modelId="{DC60B66E-A410-4379-A666-76F3A363909A}" type="pres">
      <dgm:prSet presAssocID="{7CB194E9-2116-4A78-89F4-6CFF343F3DB0}" presName="cycle" presStyleCnt="0"/>
      <dgm:spPr/>
    </dgm:pt>
    <dgm:pt modelId="{CA87EE9B-04C8-4E0A-9EF9-EDD7709FABEE}" type="pres">
      <dgm:prSet presAssocID="{7CB194E9-2116-4A78-89F4-6CFF343F3DB0}" presName="srcNode" presStyleLbl="node1" presStyleIdx="0" presStyleCnt="3"/>
      <dgm:spPr/>
    </dgm:pt>
    <dgm:pt modelId="{D6A7B386-CB72-45D2-BE67-12BAAEA2AE27}" type="pres">
      <dgm:prSet presAssocID="{7CB194E9-2116-4A78-89F4-6CFF343F3DB0}" presName="conn" presStyleLbl="parChTrans1D2" presStyleIdx="0" presStyleCnt="1"/>
      <dgm:spPr/>
    </dgm:pt>
    <dgm:pt modelId="{A03CD416-E824-4797-9A99-2B7FF6717EC5}" type="pres">
      <dgm:prSet presAssocID="{7CB194E9-2116-4A78-89F4-6CFF343F3DB0}" presName="extraNode" presStyleLbl="node1" presStyleIdx="0" presStyleCnt="3"/>
      <dgm:spPr/>
    </dgm:pt>
    <dgm:pt modelId="{AAF2BA44-34EB-4622-A555-F0686B64879D}" type="pres">
      <dgm:prSet presAssocID="{7CB194E9-2116-4A78-89F4-6CFF343F3DB0}" presName="dstNode" presStyleLbl="node1" presStyleIdx="0" presStyleCnt="3"/>
      <dgm:spPr/>
    </dgm:pt>
    <dgm:pt modelId="{0EC25839-434E-44BF-B51A-67CC1DF3DD6B}" type="pres">
      <dgm:prSet presAssocID="{582ADF2B-DC2D-4622-8591-E21F4F8CDB78}" presName="text_1" presStyleLbl="node1" presStyleIdx="0" presStyleCnt="3">
        <dgm:presLayoutVars>
          <dgm:bulletEnabled val="1"/>
        </dgm:presLayoutVars>
      </dgm:prSet>
      <dgm:spPr/>
    </dgm:pt>
    <dgm:pt modelId="{D7960C2A-4A9D-47F6-95AE-473AAE4BF7FE}" type="pres">
      <dgm:prSet presAssocID="{582ADF2B-DC2D-4622-8591-E21F4F8CDB78}" presName="accent_1" presStyleCnt="0"/>
      <dgm:spPr/>
    </dgm:pt>
    <dgm:pt modelId="{718A906E-8DCA-4740-B7FC-8FEAF64A0FAA}" type="pres">
      <dgm:prSet presAssocID="{582ADF2B-DC2D-4622-8591-E21F4F8CDB78}" presName="accentRepeatNode" presStyleLbl="solidFgAcc1" presStyleIdx="0" presStyleCnt="3"/>
      <dgm:spPr/>
    </dgm:pt>
    <dgm:pt modelId="{6756D83B-8D98-4A60-8634-BDE298F9EE0E}" type="pres">
      <dgm:prSet presAssocID="{6231E96D-58D8-4570-80A0-4C1A61A27364}" presName="text_2" presStyleLbl="node1" presStyleIdx="1" presStyleCnt="3">
        <dgm:presLayoutVars>
          <dgm:bulletEnabled val="1"/>
        </dgm:presLayoutVars>
      </dgm:prSet>
      <dgm:spPr/>
    </dgm:pt>
    <dgm:pt modelId="{0B1139DE-BE38-416E-83A4-46928B3EB011}" type="pres">
      <dgm:prSet presAssocID="{6231E96D-58D8-4570-80A0-4C1A61A27364}" presName="accent_2" presStyleCnt="0"/>
      <dgm:spPr/>
    </dgm:pt>
    <dgm:pt modelId="{EFC0308B-28AA-4A90-9420-21DFE2C3DD86}" type="pres">
      <dgm:prSet presAssocID="{6231E96D-58D8-4570-80A0-4C1A61A27364}" presName="accentRepeatNode" presStyleLbl="solidFgAcc1" presStyleIdx="1" presStyleCnt="3"/>
      <dgm:spPr/>
    </dgm:pt>
    <dgm:pt modelId="{23D400CE-6576-41A9-BA07-A01FB84A3614}" type="pres">
      <dgm:prSet presAssocID="{99D7C564-C09A-4A63-9372-327D13EB905A}" presName="text_3" presStyleLbl="node1" presStyleIdx="2" presStyleCnt="3">
        <dgm:presLayoutVars>
          <dgm:bulletEnabled val="1"/>
        </dgm:presLayoutVars>
      </dgm:prSet>
      <dgm:spPr/>
    </dgm:pt>
    <dgm:pt modelId="{3B737293-7EFC-4D2B-8F52-2B116016E031}" type="pres">
      <dgm:prSet presAssocID="{99D7C564-C09A-4A63-9372-327D13EB905A}" presName="accent_3" presStyleCnt="0"/>
      <dgm:spPr/>
    </dgm:pt>
    <dgm:pt modelId="{68D53712-EA86-4226-87A0-C90603D104CA}" type="pres">
      <dgm:prSet presAssocID="{99D7C564-C09A-4A63-9372-327D13EB905A}" presName="accentRepeatNode" presStyleLbl="solidFgAcc1" presStyleIdx="2" presStyleCnt="3"/>
      <dgm:spPr/>
    </dgm:pt>
  </dgm:ptLst>
  <dgm:cxnLst>
    <dgm:cxn modelId="{F7B83901-A38F-49C2-AD2E-B2A51E1451C2}" srcId="{7CB194E9-2116-4A78-89F4-6CFF343F3DB0}" destId="{99D7C564-C09A-4A63-9372-327D13EB905A}" srcOrd="2" destOrd="0" parTransId="{11C168A4-D917-401D-9531-6EB607863833}" sibTransId="{3F081D49-0BC2-4B81-8051-FE43004A7538}"/>
    <dgm:cxn modelId="{47151E39-E1BC-41D0-AD0B-B7C2C60C8E60}" type="presOf" srcId="{99D7C564-C09A-4A63-9372-327D13EB905A}" destId="{23D400CE-6576-41A9-BA07-A01FB84A3614}" srcOrd="0" destOrd="0" presId="urn:microsoft.com/office/officeart/2008/layout/VerticalCurvedList"/>
    <dgm:cxn modelId="{1184223C-B5A7-4DA2-ACBC-8C4E1F80E00F}" type="presOf" srcId="{B46338F6-4690-48C1-A9FC-753E82B02DCE}" destId="{D6A7B386-CB72-45D2-BE67-12BAAEA2AE27}" srcOrd="0" destOrd="0" presId="urn:microsoft.com/office/officeart/2008/layout/VerticalCurvedList"/>
    <dgm:cxn modelId="{29D8567E-B59A-4467-B427-00B29E250E1E}" type="presOf" srcId="{582ADF2B-DC2D-4622-8591-E21F4F8CDB78}" destId="{0EC25839-434E-44BF-B51A-67CC1DF3DD6B}" srcOrd="0" destOrd="0" presId="urn:microsoft.com/office/officeart/2008/layout/VerticalCurvedList"/>
    <dgm:cxn modelId="{BBD7F682-10CE-4EA1-904B-F8E2104B6017}" srcId="{7CB194E9-2116-4A78-89F4-6CFF343F3DB0}" destId="{582ADF2B-DC2D-4622-8591-E21F4F8CDB78}" srcOrd="0" destOrd="0" parTransId="{08400823-FD08-47C8-8EAD-0F1B98703F20}" sibTransId="{B46338F6-4690-48C1-A9FC-753E82B02DCE}"/>
    <dgm:cxn modelId="{60671B92-B06B-4982-BA66-83BA1AE04C64}" type="presOf" srcId="{7CB194E9-2116-4A78-89F4-6CFF343F3DB0}" destId="{D63FDDAC-5612-49CB-9C72-2B6ED8CF82F3}" srcOrd="0" destOrd="0" presId="urn:microsoft.com/office/officeart/2008/layout/VerticalCurvedList"/>
    <dgm:cxn modelId="{2FB97594-917A-46B7-8BB8-6517CAC1D45F}" type="presOf" srcId="{6231E96D-58D8-4570-80A0-4C1A61A27364}" destId="{6756D83B-8D98-4A60-8634-BDE298F9EE0E}" srcOrd="0" destOrd="0" presId="urn:microsoft.com/office/officeart/2008/layout/VerticalCurvedList"/>
    <dgm:cxn modelId="{22D6F3FD-0B8C-47C7-AC04-9E9522BDE813}" srcId="{7CB194E9-2116-4A78-89F4-6CFF343F3DB0}" destId="{6231E96D-58D8-4570-80A0-4C1A61A27364}" srcOrd="1" destOrd="0" parTransId="{B792D484-0309-442C-B38E-09F56884D6D0}" sibTransId="{5A1EE198-9D2A-4236-B2CD-E06F96A59DF5}"/>
    <dgm:cxn modelId="{E62876C7-46B4-47E2-9CF7-2D58A50D9C37}" type="presParOf" srcId="{D63FDDAC-5612-49CB-9C72-2B6ED8CF82F3}" destId="{5ED55D12-F1D9-42ED-B734-F0139C12988F}" srcOrd="0" destOrd="0" presId="urn:microsoft.com/office/officeart/2008/layout/VerticalCurvedList"/>
    <dgm:cxn modelId="{6992A6DD-0120-41DB-9D65-DCB5DC05035B}" type="presParOf" srcId="{5ED55D12-F1D9-42ED-B734-F0139C12988F}" destId="{DC60B66E-A410-4379-A666-76F3A363909A}" srcOrd="0" destOrd="0" presId="urn:microsoft.com/office/officeart/2008/layout/VerticalCurvedList"/>
    <dgm:cxn modelId="{14C76B0F-E312-4CAA-A9A7-5C067FDDE9C4}" type="presParOf" srcId="{DC60B66E-A410-4379-A666-76F3A363909A}" destId="{CA87EE9B-04C8-4E0A-9EF9-EDD7709FABEE}" srcOrd="0" destOrd="0" presId="urn:microsoft.com/office/officeart/2008/layout/VerticalCurvedList"/>
    <dgm:cxn modelId="{7B6D0B80-1936-41DA-9265-95F15C18E604}" type="presParOf" srcId="{DC60B66E-A410-4379-A666-76F3A363909A}" destId="{D6A7B386-CB72-45D2-BE67-12BAAEA2AE27}" srcOrd="1" destOrd="0" presId="urn:microsoft.com/office/officeart/2008/layout/VerticalCurvedList"/>
    <dgm:cxn modelId="{2D2BCA3F-DA5F-4021-A354-B4D940E4E889}" type="presParOf" srcId="{DC60B66E-A410-4379-A666-76F3A363909A}" destId="{A03CD416-E824-4797-9A99-2B7FF6717EC5}" srcOrd="2" destOrd="0" presId="urn:microsoft.com/office/officeart/2008/layout/VerticalCurvedList"/>
    <dgm:cxn modelId="{9BC6C45C-EF9A-433D-BBF4-CD47F00F8A02}" type="presParOf" srcId="{DC60B66E-A410-4379-A666-76F3A363909A}" destId="{AAF2BA44-34EB-4622-A555-F0686B64879D}" srcOrd="3" destOrd="0" presId="urn:microsoft.com/office/officeart/2008/layout/VerticalCurvedList"/>
    <dgm:cxn modelId="{2DD26CD0-DAB7-402D-95C4-2600D8BE2087}" type="presParOf" srcId="{5ED55D12-F1D9-42ED-B734-F0139C12988F}" destId="{0EC25839-434E-44BF-B51A-67CC1DF3DD6B}" srcOrd="1" destOrd="0" presId="urn:microsoft.com/office/officeart/2008/layout/VerticalCurvedList"/>
    <dgm:cxn modelId="{AB5D4C96-95B0-42D1-9BE9-B0841DA10303}" type="presParOf" srcId="{5ED55D12-F1D9-42ED-B734-F0139C12988F}" destId="{D7960C2A-4A9D-47F6-95AE-473AAE4BF7FE}" srcOrd="2" destOrd="0" presId="urn:microsoft.com/office/officeart/2008/layout/VerticalCurvedList"/>
    <dgm:cxn modelId="{BC54D1EB-AD0D-45B0-B14C-5A298E80FCB6}" type="presParOf" srcId="{D7960C2A-4A9D-47F6-95AE-473AAE4BF7FE}" destId="{718A906E-8DCA-4740-B7FC-8FEAF64A0FAA}" srcOrd="0" destOrd="0" presId="urn:microsoft.com/office/officeart/2008/layout/VerticalCurvedList"/>
    <dgm:cxn modelId="{6FF5597E-70FF-4C97-9A69-831E34ED23D9}" type="presParOf" srcId="{5ED55D12-F1D9-42ED-B734-F0139C12988F}" destId="{6756D83B-8D98-4A60-8634-BDE298F9EE0E}" srcOrd="3" destOrd="0" presId="urn:microsoft.com/office/officeart/2008/layout/VerticalCurvedList"/>
    <dgm:cxn modelId="{78492842-C2DF-4681-A10F-F4C4F1DE177E}" type="presParOf" srcId="{5ED55D12-F1D9-42ED-B734-F0139C12988F}" destId="{0B1139DE-BE38-416E-83A4-46928B3EB011}" srcOrd="4" destOrd="0" presId="urn:microsoft.com/office/officeart/2008/layout/VerticalCurvedList"/>
    <dgm:cxn modelId="{45A39815-D4E2-47CC-8ED2-666B1388F7D2}" type="presParOf" srcId="{0B1139DE-BE38-416E-83A4-46928B3EB011}" destId="{EFC0308B-28AA-4A90-9420-21DFE2C3DD86}" srcOrd="0" destOrd="0" presId="urn:microsoft.com/office/officeart/2008/layout/VerticalCurvedList"/>
    <dgm:cxn modelId="{ED030BD5-4512-4A96-9211-42559A092BEC}" type="presParOf" srcId="{5ED55D12-F1D9-42ED-B734-F0139C12988F}" destId="{23D400CE-6576-41A9-BA07-A01FB84A3614}" srcOrd="5" destOrd="0" presId="urn:microsoft.com/office/officeart/2008/layout/VerticalCurvedList"/>
    <dgm:cxn modelId="{18F40F24-3085-4DED-B67F-DC723E58562D}" type="presParOf" srcId="{5ED55D12-F1D9-42ED-B734-F0139C12988F}" destId="{3B737293-7EFC-4D2B-8F52-2B116016E031}" srcOrd="6" destOrd="0" presId="urn:microsoft.com/office/officeart/2008/layout/VerticalCurvedList"/>
    <dgm:cxn modelId="{DDE566D4-2A4C-453C-94E8-8D9590E0A8FD}" type="presParOf" srcId="{3B737293-7EFC-4D2B-8F52-2B116016E031}" destId="{68D53712-EA86-4226-87A0-C90603D104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370E6-1D1A-4B0E-9875-F4A8F1CEABBA}">
      <dsp:nvSpPr>
        <dsp:cNvPr id="0" name=""/>
        <dsp:cNvSpPr/>
      </dsp:nvSpPr>
      <dsp:spPr>
        <a:xfrm rot="10800000">
          <a:off x="1094984" y="715"/>
          <a:ext cx="3636916" cy="71567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5593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u="none" kern="1200">
              <a:solidFill>
                <a:srgbClr val="3A1603">
                  <a:hueOff val="0"/>
                  <a:satOff val="0"/>
                  <a:lumOff val="0"/>
                  <a:alphaOff val="0"/>
                </a:srgbClr>
              </a:solidFill>
              <a:latin typeface="Alegreya Sans" panose="020B0604020202020204" charset="0"/>
              <a:ea typeface="+mn-ea"/>
              <a:cs typeface="+mn-cs"/>
              <a:hlinkClick xmlns:r="http://schemas.openxmlformats.org/officeDocument/2006/relationships" r:id="" action="ppaction://hlinksldjump" tooltip="DIAPO 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Comptes protégés par des mots de passes</a:t>
          </a:r>
          <a:endParaRPr lang="fr-FR" sz="2100" u="none" kern="1200">
            <a:solidFill>
              <a:srgbClr val="3A1603">
                <a:hueOff val="0"/>
                <a:satOff val="0"/>
                <a:lumOff val="0"/>
                <a:alphaOff val="0"/>
              </a:srgbClr>
            </a:solidFill>
            <a:latin typeface="Alegreya Sans" panose="020B0604020202020204" charset="0"/>
            <a:ea typeface="+mn-ea"/>
            <a:cs typeface="+mn-cs"/>
          </a:endParaRPr>
        </a:p>
      </dsp:txBody>
      <dsp:txXfrm rot="10800000">
        <a:off x="1273903" y="715"/>
        <a:ext cx="3457997" cy="715676"/>
      </dsp:txXfrm>
    </dsp:sp>
    <dsp:sp modelId="{00BFA1D1-AD78-4480-9C14-9392F66DC239}">
      <dsp:nvSpPr>
        <dsp:cNvPr id="0" name=""/>
        <dsp:cNvSpPr/>
      </dsp:nvSpPr>
      <dsp:spPr>
        <a:xfrm>
          <a:off x="737146" y="715"/>
          <a:ext cx="715676" cy="7156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7B818-A637-4FA9-A6AD-8B12C7FDF557}">
      <dsp:nvSpPr>
        <dsp:cNvPr id="0" name=""/>
        <dsp:cNvSpPr/>
      </dsp:nvSpPr>
      <dsp:spPr>
        <a:xfrm rot="10800000">
          <a:off x="1094984" y="930026"/>
          <a:ext cx="3636916" cy="71567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5593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u="none" kern="1200">
              <a:solidFill>
                <a:srgbClr val="3A1603">
                  <a:hueOff val="0"/>
                  <a:satOff val="0"/>
                  <a:lumOff val="0"/>
                  <a:alphaOff val="0"/>
                </a:srgbClr>
              </a:solidFill>
              <a:latin typeface="Alegreya Sans" panose="020B0604020202020204" charset="0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Sauvegarde des comptes </a:t>
          </a:r>
          <a:endParaRPr lang="fr-FR" sz="2100" u="none" kern="1200">
            <a:solidFill>
              <a:srgbClr val="3A1603">
                <a:hueOff val="0"/>
                <a:satOff val="0"/>
                <a:lumOff val="0"/>
                <a:alphaOff val="0"/>
              </a:srgbClr>
            </a:solidFill>
            <a:latin typeface="Alegreya Sans" panose="020B0604020202020204" charset="0"/>
            <a:ea typeface="+mn-ea"/>
            <a:cs typeface="+mn-cs"/>
          </a:endParaRPr>
        </a:p>
      </dsp:txBody>
      <dsp:txXfrm rot="10800000">
        <a:off x="1273903" y="930026"/>
        <a:ext cx="3457997" cy="715676"/>
      </dsp:txXfrm>
    </dsp:sp>
    <dsp:sp modelId="{36348A69-9816-4F6F-89C4-16910665EBD5}">
      <dsp:nvSpPr>
        <dsp:cNvPr id="0" name=""/>
        <dsp:cNvSpPr/>
      </dsp:nvSpPr>
      <dsp:spPr>
        <a:xfrm>
          <a:off x="737146" y="930026"/>
          <a:ext cx="715676" cy="71567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7A7689-5844-4DA3-9E1D-3F6B8B156596}">
      <dsp:nvSpPr>
        <dsp:cNvPr id="0" name=""/>
        <dsp:cNvSpPr/>
      </dsp:nvSpPr>
      <dsp:spPr>
        <a:xfrm rot="10800000">
          <a:off x="1094984" y="1859337"/>
          <a:ext cx="3636916" cy="71567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5593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u="none" kern="1200">
              <a:solidFill>
                <a:srgbClr val="3A1603">
                  <a:hueOff val="0"/>
                  <a:satOff val="0"/>
                  <a:lumOff val="0"/>
                  <a:alphaOff val="0"/>
                </a:srgbClr>
              </a:solidFill>
              <a:latin typeface="Alegreya Sans" panose="020B0604020202020204" charset="0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Sauvegarde des fiches créées </a:t>
          </a:r>
          <a:endParaRPr lang="fr-FR" sz="2100" u="none" kern="1200">
            <a:solidFill>
              <a:srgbClr val="3A1603">
                <a:hueOff val="0"/>
                <a:satOff val="0"/>
                <a:lumOff val="0"/>
                <a:alphaOff val="0"/>
              </a:srgbClr>
            </a:solidFill>
            <a:latin typeface="Alegreya Sans" panose="020B0604020202020204" charset="0"/>
            <a:ea typeface="+mn-ea"/>
            <a:cs typeface="+mn-cs"/>
          </a:endParaRPr>
        </a:p>
      </dsp:txBody>
      <dsp:txXfrm rot="10800000">
        <a:off x="1273903" y="1859337"/>
        <a:ext cx="3457997" cy="715676"/>
      </dsp:txXfrm>
    </dsp:sp>
    <dsp:sp modelId="{D3D90993-EC28-4667-A36F-5414D24691DE}">
      <dsp:nvSpPr>
        <dsp:cNvPr id="0" name=""/>
        <dsp:cNvSpPr/>
      </dsp:nvSpPr>
      <dsp:spPr>
        <a:xfrm>
          <a:off x="737146" y="1859337"/>
          <a:ext cx="715676" cy="71567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14673-15E9-4E20-A4DC-565BE2BB3C6C}">
      <dsp:nvSpPr>
        <dsp:cNvPr id="0" name=""/>
        <dsp:cNvSpPr/>
      </dsp:nvSpPr>
      <dsp:spPr>
        <a:xfrm rot="10800000">
          <a:off x="1094984" y="2788648"/>
          <a:ext cx="3636916" cy="71567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5593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u="none" kern="1200">
              <a:solidFill>
                <a:srgbClr val="3A1603">
                  <a:hueOff val="0"/>
                  <a:satOff val="0"/>
                  <a:lumOff val="0"/>
                  <a:alphaOff val="0"/>
                </a:srgbClr>
              </a:solidFill>
              <a:latin typeface="Alegreya Sans" panose="020B0604020202020204" charset="0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Modules variés dans les fiches</a:t>
          </a:r>
          <a:endParaRPr lang="fr-FR" sz="2100" u="none" kern="1200">
            <a:solidFill>
              <a:srgbClr val="3A1603">
                <a:hueOff val="0"/>
                <a:satOff val="0"/>
                <a:lumOff val="0"/>
                <a:alphaOff val="0"/>
              </a:srgbClr>
            </a:solidFill>
            <a:latin typeface="Alegreya Sans" panose="020B0604020202020204" charset="0"/>
            <a:ea typeface="+mn-ea"/>
            <a:cs typeface="+mn-cs"/>
          </a:endParaRPr>
        </a:p>
      </dsp:txBody>
      <dsp:txXfrm rot="10800000">
        <a:off x="1273903" y="2788648"/>
        <a:ext cx="3457997" cy="715676"/>
      </dsp:txXfrm>
    </dsp:sp>
    <dsp:sp modelId="{591AB1EE-5238-4370-90B5-E4533D2B1395}">
      <dsp:nvSpPr>
        <dsp:cNvPr id="0" name=""/>
        <dsp:cNvSpPr/>
      </dsp:nvSpPr>
      <dsp:spPr>
        <a:xfrm>
          <a:off x="737146" y="2788648"/>
          <a:ext cx="715676" cy="71567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7B386-CB72-45D2-BE67-12BAAEA2AE27}">
      <dsp:nvSpPr>
        <dsp:cNvPr id="0" name=""/>
        <dsp:cNvSpPr/>
      </dsp:nvSpPr>
      <dsp:spPr>
        <a:xfrm>
          <a:off x="-3435273" y="-528199"/>
          <a:ext cx="4095933" cy="4095933"/>
        </a:xfrm>
        <a:prstGeom prst="blockArc">
          <a:avLst>
            <a:gd name="adj1" fmla="val 18900000"/>
            <a:gd name="adj2" fmla="val 2700000"/>
            <a:gd name="adj3" fmla="val 52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25839-434E-44BF-B51A-67CC1DF3DD6B}">
      <dsp:nvSpPr>
        <dsp:cNvPr id="0" name=""/>
        <dsp:cNvSpPr/>
      </dsp:nvSpPr>
      <dsp:spPr>
        <a:xfrm>
          <a:off x="424826" y="303953"/>
          <a:ext cx="4005425" cy="6079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52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Cryptage de données</a:t>
          </a:r>
        </a:p>
      </dsp:txBody>
      <dsp:txXfrm>
        <a:off x="424826" y="303953"/>
        <a:ext cx="4005425" cy="607906"/>
      </dsp:txXfrm>
    </dsp:sp>
    <dsp:sp modelId="{718A906E-8DCA-4740-B7FC-8FEAF64A0FAA}">
      <dsp:nvSpPr>
        <dsp:cNvPr id="0" name=""/>
        <dsp:cNvSpPr/>
      </dsp:nvSpPr>
      <dsp:spPr>
        <a:xfrm>
          <a:off x="44884" y="227965"/>
          <a:ext cx="759883" cy="7598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56D83B-8D98-4A60-8634-BDE298F9EE0E}">
      <dsp:nvSpPr>
        <dsp:cNvPr id="0" name=""/>
        <dsp:cNvSpPr/>
      </dsp:nvSpPr>
      <dsp:spPr>
        <a:xfrm>
          <a:off x="645800" y="1215813"/>
          <a:ext cx="3784450" cy="6079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52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Modification de mot de passe</a:t>
          </a:r>
        </a:p>
      </dsp:txBody>
      <dsp:txXfrm>
        <a:off x="645800" y="1215813"/>
        <a:ext cx="3784450" cy="607906"/>
      </dsp:txXfrm>
    </dsp:sp>
    <dsp:sp modelId="{EFC0308B-28AA-4A90-9420-21DFE2C3DD86}">
      <dsp:nvSpPr>
        <dsp:cNvPr id="0" name=""/>
        <dsp:cNvSpPr/>
      </dsp:nvSpPr>
      <dsp:spPr>
        <a:xfrm>
          <a:off x="265859" y="1139825"/>
          <a:ext cx="759883" cy="7598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400CE-6576-41A9-BA07-A01FB84A3614}">
      <dsp:nvSpPr>
        <dsp:cNvPr id="0" name=""/>
        <dsp:cNvSpPr/>
      </dsp:nvSpPr>
      <dsp:spPr>
        <a:xfrm>
          <a:off x="424826" y="2127673"/>
          <a:ext cx="4005425" cy="6079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52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Suppression de compte</a:t>
          </a:r>
        </a:p>
      </dsp:txBody>
      <dsp:txXfrm>
        <a:off x="424826" y="2127673"/>
        <a:ext cx="4005425" cy="607906"/>
      </dsp:txXfrm>
    </dsp:sp>
    <dsp:sp modelId="{68D53712-EA86-4226-87A0-C90603D104CA}">
      <dsp:nvSpPr>
        <dsp:cNvPr id="0" name=""/>
        <dsp:cNvSpPr/>
      </dsp:nvSpPr>
      <dsp:spPr>
        <a:xfrm>
          <a:off x="44884" y="2051685"/>
          <a:ext cx="759883" cy="7598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588e802c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588e802c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cd6b481031_0_2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cd6b481031_0_2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cd6b481031_0_2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cd6b481031_0_2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401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d4371b904a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d4371b904a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d4371b904a_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d4371b904a_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d44dd21629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d44dd21629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561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d44dd21629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d44dd21629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a35796cb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a35796cb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4588e802c_1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4588e802c_1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d71bdc74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d71bdc74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84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d71bdc74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d71bdc74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896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d71bdc74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d71bdc74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923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d71bdc74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d71bdc74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8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d71bdc74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d71bdc74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d470322b17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d470322b17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94975" y="2738375"/>
            <a:ext cx="5677500" cy="14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57063" y="4114175"/>
            <a:ext cx="53532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>
            <a:spLocks noGrp="1"/>
          </p:cNvSpPr>
          <p:nvPr>
            <p:ph type="title"/>
          </p:nvPr>
        </p:nvSpPr>
        <p:spPr>
          <a:xfrm>
            <a:off x="1901398" y="173524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1"/>
          </p:nvPr>
        </p:nvSpPr>
        <p:spPr>
          <a:xfrm>
            <a:off x="1354198" y="2119250"/>
            <a:ext cx="3072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title" idx="2"/>
          </p:nvPr>
        </p:nvSpPr>
        <p:spPr>
          <a:xfrm>
            <a:off x="5272512" y="173524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3"/>
          </p:nvPr>
        </p:nvSpPr>
        <p:spPr>
          <a:xfrm>
            <a:off x="4725312" y="2119250"/>
            <a:ext cx="3072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title" idx="4"/>
          </p:nvPr>
        </p:nvSpPr>
        <p:spPr>
          <a:xfrm>
            <a:off x="1901398" y="3570478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5"/>
          </p:nvPr>
        </p:nvSpPr>
        <p:spPr>
          <a:xfrm>
            <a:off x="1354215" y="3954475"/>
            <a:ext cx="3072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title" idx="6"/>
          </p:nvPr>
        </p:nvSpPr>
        <p:spPr>
          <a:xfrm>
            <a:off x="5272512" y="3570478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ubTitle" idx="7"/>
          </p:nvPr>
        </p:nvSpPr>
        <p:spPr>
          <a:xfrm>
            <a:off x="4725312" y="3954475"/>
            <a:ext cx="3072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title" idx="8"/>
          </p:nvPr>
        </p:nvSpPr>
        <p:spPr>
          <a:xfrm>
            <a:off x="718500" y="539500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6"/>
          <p:cNvSpPr/>
          <p:nvPr/>
        </p:nvSpPr>
        <p:spPr>
          <a:xfrm rot="5400000" flipH="1">
            <a:off x="7916771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/>
          <p:nvPr/>
        </p:nvSpPr>
        <p:spPr>
          <a:xfrm rot="5400000" flipH="1">
            <a:off x="7683368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6"/>
          <p:cNvSpPr/>
          <p:nvPr/>
        </p:nvSpPr>
        <p:spPr>
          <a:xfrm rot="10800000">
            <a:off x="540002" y="4603491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/>
          <p:nvPr/>
        </p:nvSpPr>
        <p:spPr>
          <a:xfrm rot="10800000">
            <a:off x="307567" y="3007276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>
            <a:spLocks noGrp="1"/>
          </p:cNvSpPr>
          <p:nvPr>
            <p:ph type="title" hasCustomPrompt="1"/>
          </p:nvPr>
        </p:nvSpPr>
        <p:spPr>
          <a:xfrm>
            <a:off x="1475351" y="1371675"/>
            <a:ext cx="5292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 idx="2"/>
          </p:nvPr>
        </p:nvSpPr>
        <p:spPr>
          <a:xfrm>
            <a:off x="2183295" y="1561004"/>
            <a:ext cx="2126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5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title" idx="3"/>
          </p:nvPr>
        </p:nvSpPr>
        <p:spPr>
          <a:xfrm>
            <a:off x="2183291" y="1232141"/>
            <a:ext cx="2126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title" idx="4" hasCustomPrompt="1"/>
          </p:nvPr>
        </p:nvSpPr>
        <p:spPr>
          <a:xfrm>
            <a:off x="1475351" y="2564572"/>
            <a:ext cx="5292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5"/>
          </p:nvPr>
        </p:nvSpPr>
        <p:spPr>
          <a:xfrm>
            <a:off x="2183295" y="2783966"/>
            <a:ext cx="2126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5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title" idx="6"/>
          </p:nvPr>
        </p:nvSpPr>
        <p:spPr>
          <a:xfrm>
            <a:off x="2183291" y="2455116"/>
            <a:ext cx="2126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 idx="7" hasCustomPrompt="1"/>
          </p:nvPr>
        </p:nvSpPr>
        <p:spPr>
          <a:xfrm>
            <a:off x="1475351" y="3757474"/>
            <a:ext cx="5292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30"/>
          <p:cNvSpPr txBox="1">
            <a:spLocks noGrp="1"/>
          </p:cNvSpPr>
          <p:nvPr>
            <p:ph type="title" idx="8"/>
          </p:nvPr>
        </p:nvSpPr>
        <p:spPr>
          <a:xfrm>
            <a:off x="2183295" y="4006879"/>
            <a:ext cx="2126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5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title" idx="9"/>
          </p:nvPr>
        </p:nvSpPr>
        <p:spPr>
          <a:xfrm>
            <a:off x="2183291" y="3678091"/>
            <a:ext cx="2126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 idx="13" hasCustomPrompt="1"/>
          </p:nvPr>
        </p:nvSpPr>
        <p:spPr>
          <a:xfrm>
            <a:off x="5052175" y="1371675"/>
            <a:ext cx="4782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30"/>
          <p:cNvSpPr txBox="1">
            <a:spLocks noGrp="1"/>
          </p:cNvSpPr>
          <p:nvPr>
            <p:ph type="title" idx="14"/>
          </p:nvPr>
        </p:nvSpPr>
        <p:spPr>
          <a:xfrm>
            <a:off x="5754068" y="1561004"/>
            <a:ext cx="2126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5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title" idx="15"/>
          </p:nvPr>
        </p:nvSpPr>
        <p:spPr>
          <a:xfrm>
            <a:off x="5754079" y="1232141"/>
            <a:ext cx="2126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title" idx="16" hasCustomPrompt="1"/>
          </p:nvPr>
        </p:nvSpPr>
        <p:spPr>
          <a:xfrm>
            <a:off x="5052175" y="2564577"/>
            <a:ext cx="4782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30"/>
          <p:cNvSpPr txBox="1">
            <a:spLocks noGrp="1"/>
          </p:cNvSpPr>
          <p:nvPr>
            <p:ph type="title" idx="17"/>
          </p:nvPr>
        </p:nvSpPr>
        <p:spPr>
          <a:xfrm>
            <a:off x="5754068" y="2783967"/>
            <a:ext cx="2126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5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title" idx="18"/>
          </p:nvPr>
        </p:nvSpPr>
        <p:spPr>
          <a:xfrm>
            <a:off x="5754079" y="2455116"/>
            <a:ext cx="2126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title" idx="19" hasCustomPrompt="1"/>
          </p:nvPr>
        </p:nvSpPr>
        <p:spPr>
          <a:xfrm>
            <a:off x="5052175" y="3757475"/>
            <a:ext cx="4782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30"/>
          <p:cNvSpPr txBox="1">
            <a:spLocks noGrp="1"/>
          </p:cNvSpPr>
          <p:nvPr>
            <p:ph type="title" idx="20"/>
          </p:nvPr>
        </p:nvSpPr>
        <p:spPr>
          <a:xfrm>
            <a:off x="5754068" y="4006879"/>
            <a:ext cx="21267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5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None/>
              <a:defRPr sz="14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title" idx="21"/>
          </p:nvPr>
        </p:nvSpPr>
        <p:spPr>
          <a:xfrm>
            <a:off x="5754079" y="3678091"/>
            <a:ext cx="2126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 idx="22"/>
          </p:nvPr>
        </p:nvSpPr>
        <p:spPr>
          <a:xfrm>
            <a:off x="718500" y="539500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0"/>
          <p:cNvSpPr/>
          <p:nvPr/>
        </p:nvSpPr>
        <p:spPr>
          <a:xfrm rot="-5400000">
            <a:off x="-374809" y="158027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0"/>
          <p:cNvSpPr/>
          <p:nvPr/>
        </p:nvSpPr>
        <p:spPr>
          <a:xfrm rot="5400000">
            <a:off x="-374809" y="3329857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0"/>
          <p:cNvSpPr/>
          <p:nvPr/>
        </p:nvSpPr>
        <p:spPr>
          <a:xfrm rot="5400000" flipH="1">
            <a:off x="7922591" y="158027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0"/>
          <p:cNvSpPr/>
          <p:nvPr/>
        </p:nvSpPr>
        <p:spPr>
          <a:xfrm rot="-5400000" flipH="1">
            <a:off x="7922591" y="3329857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5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5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5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/>
          <p:nvPr/>
        </p:nvSpPr>
        <p:spPr>
          <a:xfrm>
            <a:off x="464357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flipH="1">
            <a:off x="289892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 rot="10800000" flipH="1">
            <a:off x="4643577" y="291415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 rot="10800000">
            <a:off x="2898927" y="291415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 rot="10800000">
            <a:off x="540002" y="4603491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 rot="10800000">
            <a:off x="307567" y="3007276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6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6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0" y="2479438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657050" y="1259071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733350" y="3651538"/>
            <a:ext cx="3561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2157033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540002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5391096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3774065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7008127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74750" y="3009650"/>
            <a:ext cx="3314700" cy="15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✣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➢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➢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51100" y="3009650"/>
            <a:ext cx="3356400" cy="15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✢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➢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➢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18500" y="539500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5479900" y="2636550"/>
            <a:ext cx="20988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kkas"/>
              <a:buNone/>
              <a:defRPr sz="24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582700" y="2636550"/>
            <a:ext cx="20988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kkas"/>
              <a:buNone/>
              <a:defRPr sz="24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540004" y="63575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7007779" y="63575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1200800" y="1376565"/>
            <a:ext cx="35325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1200800" y="2170625"/>
            <a:ext cx="3532500" cy="15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 rot="10800000">
            <a:off x="540002" y="4603491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 rot="10800000">
            <a:off x="307567" y="3007276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1169851" y="1620253"/>
            <a:ext cx="6771300" cy="11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1660726" y="2921566"/>
            <a:ext cx="57354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2157033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 flipH="1">
            <a:off x="540002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5391096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/>
          <p:nvPr/>
        </p:nvSpPr>
        <p:spPr>
          <a:xfrm flipH="1">
            <a:off x="3774065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 flipH="1">
            <a:off x="7008127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 rot="10800000" flipH="1">
            <a:off x="2157033" y="46035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 rot="10800000">
            <a:off x="540002" y="46035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 rot="10800000" flipH="1">
            <a:off x="5391096" y="46035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 rot="10800000">
            <a:off x="3774065" y="46035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 rot="10800000">
            <a:off x="7008127" y="46035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>
            <a:spLocks noGrp="1"/>
          </p:cNvSpPr>
          <p:nvPr>
            <p:ph type="title" hasCustomPrompt="1"/>
          </p:nvPr>
        </p:nvSpPr>
        <p:spPr>
          <a:xfrm>
            <a:off x="2203603" y="1346378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1175" y="2338844"/>
            <a:ext cx="3672000" cy="36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1165" y="2028614"/>
            <a:ext cx="3672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000" u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3" hasCustomPrompt="1"/>
          </p:nvPr>
        </p:nvSpPr>
        <p:spPr>
          <a:xfrm>
            <a:off x="6084813" y="1346378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4673175" y="2338844"/>
            <a:ext cx="3672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5"/>
          </p:nvPr>
        </p:nvSpPr>
        <p:spPr>
          <a:xfrm>
            <a:off x="4673163" y="2028614"/>
            <a:ext cx="3672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000" u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linker SemiBold"/>
              <a:buNone/>
              <a:defRPr sz="21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2217066" y="3101299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7"/>
          </p:nvPr>
        </p:nvSpPr>
        <p:spPr>
          <a:xfrm>
            <a:off x="781175" y="4075944"/>
            <a:ext cx="3672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781222" y="3767799"/>
            <a:ext cx="3672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000" u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9" hasCustomPrompt="1"/>
          </p:nvPr>
        </p:nvSpPr>
        <p:spPr>
          <a:xfrm>
            <a:off x="6084813" y="3101299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4673175" y="4075944"/>
            <a:ext cx="3672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4"/>
          </p:nvPr>
        </p:nvSpPr>
        <p:spPr>
          <a:xfrm>
            <a:off x="4690825" y="3767791"/>
            <a:ext cx="3672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000" u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kkas"/>
              <a:buNone/>
              <a:defRPr sz="21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/>
          </p:nvPr>
        </p:nvSpPr>
        <p:spPr>
          <a:xfrm>
            <a:off x="718500" y="539500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464357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/>
          <p:nvPr/>
        </p:nvSpPr>
        <p:spPr>
          <a:xfrm flipH="1">
            <a:off x="289892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540004" y="63575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"/>
          <p:cNvSpPr/>
          <p:nvPr/>
        </p:nvSpPr>
        <p:spPr>
          <a:xfrm flipH="1">
            <a:off x="7007779" y="63575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18500" y="2165600"/>
            <a:ext cx="4733700" cy="11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1655538" y="4040431"/>
            <a:ext cx="2859600" cy="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2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3198700" y="1523450"/>
            <a:ext cx="27468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"/>
          </p:nvPr>
        </p:nvSpPr>
        <p:spPr>
          <a:xfrm>
            <a:off x="3067950" y="2655300"/>
            <a:ext cx="30081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157033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 flipH="1">
            <a:off x="540002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5391096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 flipH="1">
            <a:off x="3774065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 flipH="1">
            <a:off x="7008127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kkas"/>
              <a:buNone/>
              <a:defRPr sz="32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●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○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■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●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○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■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●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○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■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6" r:id="rId9"/>
    <p:sldLayoutId id="2147483672" r:id="rId10"/>
    <p:sldLayoutId id="2147483676" r:id="rId11"/>
    <p:sldLayoutId id="2147483681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/>
          <p:nvPr/>
        </p:nvSpPr>
        <p:spPr>
          <a:xfrm rot="5400000">
            <a:off x="3608247" y="545042"/>
            <a:ext cx="1850869" cy="199218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376" name="Google Shape;376;p40"/>
          <p:cNvSpPr txBox="1">
            <a:spLocks noGrp="1"/>
          </p:cNvSpPr>
          <p:nvPr>
            <p:ph type="ctrTitle"/>
          </p:nvPr>
        </p:nvSpPr>
        <p:spPr>
          <a:xfrm>
            <a:off x="639647" y="2639654"/>
            <a:ext cx="7788156" cy="1645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Gestionnaire de fiches de personnages</a:t>
            </a:r>
            <a:endParaRPr/>
          </a:p>
        </p:txBody>
      </p:sp>
      <p:sp>
        <p:nvSpPr>
          <p:cNvPr id="377" name="Google Shape;377;p40"/>
          <p:cNvSpPr txBox="1">
            <a:spLocks noGrp="1"/>
          </p:cNvSpPr>
          <p:nvPr>
            <p:ph type="subTitle" idx="1"/>
          </p:nvPr>
        </p:nvSpPr>
        <p:spPr>
          <a:xfrm>
            <a:off x="0" y="4445452"/>
            <a:ext cx="2510924" cy="814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fr-FR" sz="1300">
                <a:latin typeface="Rakkas" panose="020B0604020202020204" charset="-78"/>
                <a:cs typeface="Rakkas" panose="020B0604020202020204" charset="-78"/>
              </a:rPr>
              <a:t>Alyne LOPES DE CARVALHO </a:t>
            </a:r>
          </a:p>
          <a:p>
            <a:pPr marL="0" indent="0" algn="l"/>
            <a:r>
              <a:rPr lang="fr-FR" sz="1300">
                <a:latin typeface="Rakkas" panose="020B0604020202020204" charset="-78"/>
                <a:cs typeface="Rakkas" panose="020B0604020202020204" charset="-78"/>
              </a:rPr>
              <a:t>Douaa FREDJ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latin typeface="Rakkas" panose="020B0604020202020204" charset="-78"/>
                <a:cs typeface="Rakkas" panose="020B0604020202020204" charset="-78"/>
              </a:rPr>
              <a:t>Idel SADI</a:t>
            </a:r>
          </a:p>
        </p:txBody>
      </p:sp>
      <p:grpSp>
        <p:nvGrpSpPr>
          <p:cNvPr id="378" name="Google Shape;378;p40"/>
          <p:cNvGrpSpPr/>
          <p:nvPr/>
        </p:nvGrpSpPr>
        <p:grpSpPr>
          <a:xfrm>
            <a:off x="3765822" y="268300"/>
            <a:ext cx="1491240" cy="2460170"/>
            <a:chOff x="3676824" y="24811"/>
            <a:chExt cx="1663588" cy="2744500"/>
          </a:xfrm>
        </p:grpSpPr>
        <p:sp>
          <p:nvSpPr>
            <p:cNvPr id="379" name="Google Shape;379;p40"/>
            <p:cNvSpPr/>
            <p:nvPr/>
          </p:nvSpPr>
          <p:spPr>
            <a:xfrm>
              <a:off x="5120048" y="2220770"/>
              <a:ext cx="8489" cy="8489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1" y="1"/>
                  </a:moveTo>
                  <a:cubicBezTo>
                    <a:pt x="34" y="168"/>
                    <a:pt x="1" y="301"/>
                    <a:pt x="34" y="434"/>
                  </a:cubicBezTo>
                  <a:cubicBezTo>
                    <a:pt x="34" y="468"/>
                    <a:pt x="34" y="534"/>
                    <a:pt x="34" y="568"/>
                  </a:cubicBezTo>
                  <a:cubicBezTo>
                    <a:pt x="234" y="534"/>
                    <a:pt x="401" y="501"/>
                    <a:pt x="568" y="501"/>
                  </a:cubicBezTo>
                  <a:cubicBezTo>
                    <a:pt x="468" y="268"/>
                    <a:pt x="267" y="101"/>
                    <a:pt x="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5107091" y="2220277"/>
              <a:ext cx="22941" cy="23479"/>
            </a:xfrm>
            <a:custGeom>
              <a:avLst/>
              <a:gdLst/>
              <a:ahLst/>
              <a:cxnLst/>
              <a:rect l="l" t="t" r="r" b="b"/>
              <a:pathLst>
                <a:path w="1535" h="1571" extrusionOk="0">
                  <a:moveTo>
                    <a:pt x="667" y="0"/>
                  </a:moveTo>
                  <a:cubicBezTo>
                    <a:pt x="634" y="0"/>
                    <a:pt x="634" y="34"/>
                    <a:pt x="634" y="34"/>
                  </a:cubicBezTo>
                  <a:cubicBezTo>
                    <a:pt x="267" y="234"/>
                    <a:pt x="0" y="467"/>
                    <a:pt x="34" y="934"/>
                  </a:cubicBezTo>
                  <a:cubicBezTo>
                    <a:pt x="65" y="1312"/>
                    <a:pt x="364" y="1571"/>
                    <a:pt x="734" y="1571"/>
                  </a:cubicBezTo>
                  <a:cubicBezTo>
                    <a:pt x="756" y="1571"/>
                    <a:pt x="778" y="1570"/>
                    <a:pt x="801" y="1568"/>
                  </a:cubicBezTo>
                  <a:cubicBezTo>
                    <a:pt x="1168" y="1535"/>
                    <a:pt x="1535" y="1268"/>
                    <a:pt x="1535" y="868"/>
                  </a:cubicBezTo>
                  <a:cubicBezTo>
                    <a:pt x="1535" y="834"/>
                    <a:pt x="1501" y="801"/>
                    <a:pt x="1501" y="768"/>
                  </a:cubicBezTo>
                  <a:cubicBezTo>
                    <a:pt x="1335" y="801"/>
                    <a:pt x="1134" y="834"/>
                    <a:pt x="968" y="868"/>
                  </a:cubicBezTo>
                  <a:cubicBezTo>
                    <a:pt x="968" y="901"/>
                    <a:pt x="1001" y="934"/>
                    <a:pt x="1001" y="1001"/>
                  </a:cubicBezTo>
                  <a:cubicBezTo>
                    <a:pt x="1023" y="1066"/>
                    <a:pt x="960" y="1117"/>
                    <a:pt x="894" y="1117"/>
                  </a:cubicBezTo>
                  <a:cubicBezTo>
                    <a:pt x="860" y="1117"/>
                    <a:pt x="824" y="1103"/>
                    <a:pt x="801" y="1068"/>
                  </a:cubicBezTo>
                  <a:cubicBezTo>
                    <a:pt x="801" y="1001"/>
                    <a:pt x="768" y="934"/>
                    <a:pt x="734" y="868"/>
                  </a:cubicBezTo>
                  <a:cubicBezTo>
                    <a:pt x="667" y="868"/>
                    <a:pt x="601" y="868"/>
                    <a:pt x="534" y="901"/>
                  </a:cubicBezTo>
                  <a:cubicBezTo>
                    <a:pt x="434" y="901"/>
                    <a:pt x="401" y="734"/>
                    <a:pt x="534" y="701"/>
                  </a:cubicBezTo>
                  <a:cubicBezTo>
                    <a:pt x="567" y="701"/>
                    <a:pt x="634" y="668"/>
                    <a:pt x="667" y="668"/>
                  </a:cubicBezTo>
                  <a:cubicBezTo>
                    <a:pt x="634" y="434"/>
                    <a:pt x="634" y="201"/>
                    <a:pt x="7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5065215" y="2280535"/>
              <a:ext cx="10985" cy="9057"/>
            </a:xfrm>
            <a:custGeom>
              <a:avLst/>
              <a:gdLst/>
              <a:ahLst/>
              <a:cxnLst/>
              <a:rect l="l" t="t" r="r" b="b"/>
              <a:pathLst>
                <a:path w="735" h="606" extrusionOk="0">
                  <a:moveTo>
                    <a:pt x="76" y="0"/>
                  </a:moveTo>
                  <a:cubicBezTo>
                    <a:pt x="51" y="0"/>
                    <a:pt x="26" y="2"/>
                    <a:pt x="0" y="5"/>
                  </a:cubicBezTo>
                  <a:cubicBezTo>
                    <a:pt x="34" y="171"/>
                    <a:pt x="67" y="372"/>
                    <a:pt x="100" y="572"/>
                  </a:cubicBezTo>
                  <a:cubicBezTo>
                    <a:pt x="301" y="572"/>
                    <a:pt x="501" y="572"/>
                    <a:pt x="701" y="605"/>
                  </a:cubicBezTo>
                  <a:lnTo>
                    <a:pt x="734" y="605"/>
                  </a:lnTo>
                  <a:cubicBezTo>
                    <a:pt x="734" y="538"/>
                    <a:pt x="734" y="505"/>
                    <a:pt x="701" y="438"/>
                  </a:cubicBezTo>
                  <a:cubicBezTo>
                    <a:pt x="579" y="163"/>
                    <a:pt x="345" y="0"/>
                    <a:pt x="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5050748" y="2281088"/>
              <a:ext cx="25945" cy="22462"/>
            </a:xfrm>
            <a:custGeom>
              <a:avLst/>
              <a:gdLst/>
              <a:ahLst/>
              <a:cxnLst/>
              <a:rect l="l" t="t" r="r" b="b"/>
              <a:pathLst>
                <a:path w="1736" h="1503" extrusionOk="0">
                  <a:moveTo>
                    <a:pt x="735" y="1"/>
                  </a:moveTo>
                  <a:cubicBezTo>
                    <a:pt x="668" y="34"/>
                    <a:pt x="601" y="68"/>
                    <a:pt x="535" y="101"/>
                  </a:cubicBezTo>
                  <a:cubicBezTo>
                    <a:pt x="134" y="401"/>
                    <a:pt x="1" y="935"/>
                    <a:pt x="401" y="1269"/>
                  </a:cubicBezTo>
                  <a:cubicBezTo>
                    <a:pt x="568" y="1402"/>
                    <a:pt x="802" y="1502"/>
                    <a:pt x="1035" y="1502"/>
                  </a:cubicBezTo>
                  <a:cubicBezTo>
                    <a:pt x="1235" y="1502"/>
                    <a:pt x="1369" y="1369"/>
                    <a:pt x="1569" y="1302"/>
                  </a:cubicBezTo>
                  <a:cubicBezTo>
                    <a:pt x="1669" y="1135"/>
                    <a:pt x="1736" y="968"/>
                    <a:pt x="1736" y="768"/>
                  </a:cubicBezTo>
                  <a:cubicBezTo>
                    <a:pt x="1702" y="768"/>
                    <a:pt x="1702" y="802"/>
                    <a:pt x="1669" y="802"/>
                  </a:cubicBezTo>
                  <a:lnTo>
                    <a:pt x="1102" y="802"/>
                  </a:lnTo>
                  <a:cubicBezTo>
                    <a:pt x="1102" y="935"/>
                    <a:pt x="1102" y="1035"/>
                    <a:pt x="1102" y="1168"/>
                  </a:cubicBezTo>
                  <a:cubicBezTo>
                    <a:pt x="1120" y="1205"/>
                    <a:pt x="1078" y="1232"/>
                    <a:pt x="1037" y="1232"/>
                  </a:cubicBezTo>
                  <a:cubicBezTo>
                    <a:pt x="1002" y="1232"/>
                    <a:pt x="968" y="1214"/>
                    <a:pt x="968" y="1168"/>
                  </a:cubicBezTo>
                  <a:cubicBezTo>
                    <a:pt x="935" y="1068"/>
                    <a:pt x="902" y="935"/>
                    <a:pt x="868" y="802"/>
                  </a:cubicBezTo>
                  <a:cubicBezTo>
                    <a:pt x="701" y="802"/>
                    <a:pt x="501" y="768"/>
                    <a:pt x="335" y="768"/>
                  </a:cubicBezTo>
                  <a:cubicBezTo>
                    <a:pt x="234" y="768"/>
                    <a:pt x="234" y="601"/>
                    <a:pt x="335" y="568"/>
                  </a:cubicBezTo>
                  <a:lnTo>
                    <a:pt x="835" y="568"/>
                  </a:lnTo>
                  <a:cubicBezTo>
                    <a:pt x="802" y="368"/>
                    <a:pt x="768" y="201"/>
                    <a:pt x="73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4955534" y="2194855"/>
              <a:ext cx="8997" cy="11971"/>
            </a:xfrm>
            <a:custGeom>
              <a:avLst/>
              <a:gdLst/>
              <a:ahLst/>
              <a:cxnLst/>
              <a:rect l="l" t="t" r="r" b="b"/>
              <a:pathLst>
                <a:path w="602" h="801" extrusionOk="0">
                  <a:moveTo>
                    <a:pt x="601" y="0"/>
                  </a:moveTo>
                  <a:cubicBezTo>
                    <a:pt x="468" y="34"/>
                    <a:pt x="334" y="100"/>
                    <a:pt x="234" y="200"/>
                  </a:cubicBezTo>
                  <a:cubicBezTo>
                    <a:pt x="101" y="367"/>
                    <a:pt x="1" y="567"/>
                    <a:pt x="1" y="801"/>
                  </a:cubicBezTo>
                  <a:cubicBezTo>
                    <a:pt x="1" y="734"/>
                    <a:pt x="34" y="701"/>
                    <a:pt x="101" y="701"/>
                  </a:cubicBezTo>
                  <a:cubicBezTo>
                    <a:pt x="234" y="667"/>
                    <a:pt x="401" y="667"/>
                    <a:pt x="534" y="667"/>
                  </a:cubicBezTo>
                  <a:cubicBezTo>
                    <a:pt x="534" y="467"/>
                    <a:pt x="534" y="234"/>
                    <a:pt x="601" y="34"/>
                  </a:cubicBezTo>
                  <a:cubicBezTo>
                    <a:pt x="601" y="34"/>
                    <a:pt x="601" y="0"/>
                    <a:pt x="60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4955040" y="2194347"/>
              <a:ext cx="26931" cy="25690"/>
            </a:xfrm>
            <a:custGeom>
              <a:avLst/>
              <a:gdLst/>
              <a:ahLst/>
              <a:cxnLst/>
              <a:rect l="l" t="t" r="r" b="b"/>
              <a:pathLst>
                <a:path w="1802" h="1719" extrusionOk="0">
                  <a:moveTo>
                    <a:pt x="801" y="1"/>
                  </a:moveTo>
                  <a:cubicBezTo>
                    <a:pt x="834" y="34"/>
                    <a:pt x="834" y="68"/>
                    <a:pt x="834" y="101"/>
                  </a:cubicBezTo>
                  <a:cubicBezTo>
                    <a:pt x="834" y="301"/>
                    <a:pt x="834" y="501"/>
                    <a:pt x="834" y="701"/>
                  </a:cubicBezTo>
                  <a:lnTo>
                    <a:pt x="1201" y="701"/>
                  </a:lnTo>
                  <a:cubicBezTo>
                    <a:pt x="1335" y="735"/>
                    <a:pt x="1335" y="935"/>
                    <a:pt x="1201" y="935"/>
                  </a:cubicBezTo>
                  <a:lnTo>
                    <a:pt x="868" y="935"/>
                  </a:lnTo>
                  <a:cubicBezTo>
                    <a:pt x="868" y="1068"/>
                    <a:pt x="868" y="1168"/>
                    <a:pt x="901" y="1302"/>
                  </a:cubicBezTo>
                  <a:cubicBezTo>
                    <a:pt x="901" y="1362"/>
                    <a:pt x="841" y="1410"/>
                    <a:pt x="786" y="1410"/>
                  </a:cubicBezTo>
                  <a:cubicBezTo>
                    <a:pt x="749" y="1410"/>
                    <a:pt x="714" y="1388"/>
                    <a:pt x="701" y="1335"/>
                  </a:cubicBezTo>
                  <a:cubicBezTo>
                    <a:pt x="668" y="1202"/>
                    <a:pt x="634" y="1068"/>
                    <a:pt x="601" y="935"/>
                  </a:cubicBezTo>
                  <a:lnTo>
                    <a:pt x="134" y="935"/>
                  </a:lnTo>
                  <a:cubicBezTo>
                    <a:pt x="67" y="901"/>
                    <a:pt x="34" y="868"/>
                    <a:pt x="34" y="835"/>
                  </a:cubicBezTo>
                  <a:lnTo>
                    <a:pt x="34" y="835"/>
                  </a:lnTo>
                  <a:cubicBezTo>
                    <a:pt x="0" y="1068"/>
                    <a:pt x="67" y="1302"/>
                    <a:pt x="234" y="1469"/>
                  </a:cubicBezTo>
                  <a:cubicBezTo>
                    <a:pt x="401" y="1635"/>
                    <a:pt x="643" y="1719"/>
                    <a:pt x="880" y="1719"/>
                  </a:cubicBezTo>
                  <a:cubicBezTo>
                    <a:pt x="1118" y="1719"/>
                    <a:pt x="1351" y="1635"/>
                    <a:pt x="1501" y="1469"/>
                  </a:cubicBezTo>
                  <a:cubicBezTo>
                    <a:pt x="1802" y="1102"/>
                    <a:pt x="1668" y="535"/>
                    <a:pt x="1335" y="268"/>
                  </a:cubicBezTo>
                  <a:cubicBezTo>
                    <a:pt x="1268" y="201"/>
                    <a:pt x="1268" y="134"/>
                    <a:pt x="1301" y="68"/>
                  </a:cubicBezTo>
                  <a:cubicBezTo>
                    <a:pt x="1135" y="34"/>
                    <a:pt x="968" y="1"/>
                    <a:pt x="8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5006885" y="2149482"/>
              <a:ext cx="23942" cy="20968"/>
            </a:xfrm>
            <a:custGeom>
              <a:avLst/>
              <a:gdLst/>
              <a:ahLst/>
              <a:cxnLst/>
              <a:rect l="l" t="t" r="r" b="b"/>
              <a:pathLst>
                <a:path w="1602" h="1403" extrusionOk="0">
                  <a:moveTo>
                    <a:pt x="734" y="1"/>
                  </a:moveTo>
                  <a:cubicBezTo>
                    <a:pt x="601" y="34"/>
                    <a:pt x="468" y="101"/>
                    <a:pt x="367" y="201"/>
                  </a:cubicBezTo>
                  <a:cubicBezTo>
                    <a:pt x="1" y="501"/>
                    <a:pt x="101" y="1001"/>
                    <a:pt x="468" y="1268"/>
                  </a:cubicBezTo>
                  <a:cubicBezTo>
                    <a:pt x="595" y="1357"/>
                    <a:pt x="741" y="1403"/>
                    <a:pt x="885" y="1403"/>
                  </a:cubicBezTo>
                  <a:cubicBezTo>
                    <a:pt x="1118" y="1403"/>
                    <a:pt x="1344" y="1283"/>
                    <a:pt x="1468" y="1035"/>
                  </a:cubicBezTo>
                  <a:cubicBezTo>
                    <a:pt x="1602" y="768"/>
                    <a:pt x="1602" y="434"/>
                    <a:pt x="1468" y="167"/>
                  </a:cubicBezTo>
                  <a:cubicBezTo>
                    <a:pt x="1435" y="167"/>
                    <a:pt x="1402" y="167"/>
                    <a:pt x="1368" y="134"/>
                  </a:cubicBezTo>
                  <a:cubicBezTo>
                    <a:pt x="1268" y="67"/>
                    <a:pt x="1135" y="1"/>
                    <a:pt x="1001" y="1"/>
                  </a:cubicBezTo>
                  <a:cubicBezTo>
                    <a:pt x="1001" y="201"/>
                    <a:pt x="1001" y="368"/>
                    <a:pt x="968" y="568"/>
                  </a:cubicBezTo>
                  <a:lnTo>
                    <a:pt x="1402" y="568"/>
                  </a:lnTo>
                  <a:cubicBezTo>
                    <a:pt x="1468" y="568"/>
                    <a:pt x="1502" y="634"/>
                    <a:pt x="1502" y="701"/>
                  </a:cubicBezTo>
                  <a:cubicBezTo>
                    <a:pt x="1502" y="735"/>
                    <a:pt x="1468" y="801"/>
                    <a:pt x="1402" y="801"/>
                  </a:cubicBezTo>
                  <a:lnTo>
                    <a:pt x="968" y="801"/>
                  </a:lnTo>
                  <a:cubicBezTo>
                    <a:pt x="968" y="835"/>
                    <a:pt x="968" y="901"/>
                    <a:pt x="968" y="935"/>
                  </a:cubicBezTo>
                  <a:cubicBezTo>
                    <a:pt x="968" y="1001"/>
                    <a:pt x="918" y="1035"/>
                    <a:pt x="868" y="1035"/>
                  </a:cubicBezTo>
                  <a:cubicBezTo>
                    <a:pt x="818" y="1035"/>
                    <a:pt x="768" y="1001"/>
                    <a:pt x="768" y="935"/>
                  </a:cubicBezTo>
                  <a:cubicBezTo>
                    <a:pt x="768" y="901"/>
                    <a:pt x="768" y="835"/>
                    <a:pt x="768" y="801"/>
                  </a:cubicBezTo>
                  <a:lnTo>
                    <a:pt x="267" y="801"/>
                  </a:lnTo>
                  <a:cubicBezTo>
                    <a:pt x="134" y="768"/>
                    <a:pt x="134" y="601"/>
                    <a:pt x="267" y="601"/>
                  </a:cubicBezTo>
                  <a:cubicBezTo>
                    <a:pt x="434" y="601"/>
                    <a:pt x="601" y="568"/>
                    <a:pt x="768" y="568"/>
                  </a:cubicBezTo>
                  <a:cubicBezTo>
                    <a:pt x="734" y="401"/>
                    <a:pt x="734" y="201"/>
                    <a:pt x="73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4908681" y="2070498"/>
              <a:ext cx="24883" cy="20669"/>
            </a:xfrm>
            <a:custGeom>
              <a:avLst/>
              <a:gdLst/>
              <a:ahLst/>
              <a:cxnLst/>
              <a:rect l="l" t="t" r="r" b="b"/>
              <a:pathLst>
                <a:path w="1665" h="1383" extrusionOk="0">
                  <a:moveTo>
                    <a:pt x="913" y="111"/>
                  </a:moveTo>
                  <a:cubicBezTo>
                    <a:pt x="948" y="111"/>
                    <a:pt x="985" y="136"/>
                    <a:pt x="1001" y="182"/>
                  </a:cubicBezTo>
                  <a:cubicBezTo>
                    <a:pt x="1034" y="282"/>
                    <a:pt x="1068" y="416"/>
                    <a:pt x="1101" y="549"/>
                  </a:cubicBezTo>
                  <a:cubicBezTo>
                    <a:pt x="1201" y="516"/>
                    <a:pt x="1301" y="482"/>
                    <a:pt x="1401" y="482"/>
                  </a:cubicBezTo>
                  <a:cubicBezTo>
                    <a:pt x="1535" y="482"/>
                    <a:pt x="1535" y="616"/>
                    <a:pt x="1435" y="649"/>
                  </a:cubicBezTo>
                  <a:cubicBezTo>
                    <a:pt x="1334" y="682"/>
                    <a:pt x="1234" y="716"/>
                    <a:pt x="1101" y="749"/>
                  </a:cubicBezTo>
                  <a:cubicBezTo>
                    <a:pt x="1101" y="849"/>
                    <a:pt x="1134" y="949"/>
                    <a:pt x="1134" y="1049"/>
                  </a:cubicBezTo>
                  <a:cubicBezTo>
                    <a:pt x="1134" y="1086"/>
                    <a:pt x="1094" y="1112"/>
                    <a:pt x="1052" y="1112"/>
                  </a:cubicBezTo>
                  <a:cubicBezTo>
                    <a:pt x="1018" y="1112"/>
                    <a:pt x="983" y="1094"/>
                    <a:pt x="968" y="1049"/>
                  </a:cubicBezTo>
                  <a:cubicBezTo>
                    <a:pt x="934" y="983"/>
                    <a:pt x="934" y="883"/>
                    <a:pt x="901" y="782"/>
                  </a:cubicBezTo>
                  <a:cubicBezTo>
                    <a:pt x="801" y="816"/>
                    <a:pt x="701" y="816"/>
                    <a:pt x="567" y="849"/>
                  </a:cubicBezTo>
                  <a:cubicBezTo>
                    <a:pt x="501" y="849"/>
                    <a:pt x="467" y="716"/>
                    <a:pt x="534" y="716"/>
                  </a:cubicBezTo>
                  <a:cubicBezTo>
                    <a:pt x="667" y="682"/>
                    <a:pt x="767" y="649"/>
                    <a:pt x="867" y="616"/>
                  </a:cubicBezTo>
                  <a:cubicBezTo>
                    <a:pt x="834" y="482"/>
                    <a:pt x="834" y="315"/>
                    <a:pt x="834" y="215"/>
                  </a:cubicBezTo>
                  <a:cubicBezTo>
                    <a:pt x="834" y="144"/>
                    <a:pt x="872" y="111"/>
                    <a:pt x="913" y="111"/>
                  </a:cubicBezTo>
                  <a:close/>
                  <a:moveTo>
                    <a:pt x="863" y="1"/>
                  </a:moveTo>
                  <a:cubicBezTo>
                    <a:pt x="820" y="1"/>
                    <a:pt x="777" y="5"/>
                    <a:pt x="734" y="15"/>
                  </a:cubicBezTo>
                  <a:lnTo>
                    <a:pt x="634" y="15"/>
                  </a:lnTo>
                  <a:cubicBezTo>
                    <a:pt x="100" y="416"/>
                    <a:pt x="0" y="1350"/>
                    <a:pt x="867" y="1383"/>
                  </a:cubicBezTo>
                  <a:cubicBezTo>
                    <a:pt x="1201" y="1383"/>
                    <a:pt x="1601" y="1183"/>
                    <a:pt x="1635" y="816"/>
                  </a:cubicBezTo>
                  <a:cubicBezTo>
                    <a:pt x="1665" y="395"/>
                    <a:pt x="1261" y="1"/>
                    <a:pt x="86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4865311" y="2117141"/>
              <a:ext cx="28440" cy="22657"/>
            </a:xfrm>
            <a:custGeom>
              <a:avLst/>
              <a:gdLst/>
              <a:ahLst/>
              <a:cxnLst/>
              <a:rect l="l" t="t" r="r" b="b"/>
              <a:pathLst>
                <a:path w="1903" h="1516" extrusionOk="0">
                  <a:moveTo>
                    <a:pt x="958" y="133"/>
                  </a:moveTo>
                  <a:cubicBezTo>
                    <a:pt x="994" y="133"/>
                    <a:pt x="1034" y="160"/>
                    <a:pt x="1034" y="197"/>
                  </a:cubicBezTo>
                  <a:cubicBezTo>
                    <a:pt x="1034" y="330"/>
                    <a:pt x="1001" y="463"/>
                    <a:pt x="1001" y="597"/>
                  </a:cubicBezTo>
                  <a:lnTo>
                    <a:pt x="1068" y="597"/>
                  </a:lnTo>
                  <a:cubicBezTo>
                    <a:pt x="1201" y="597"/>
                    <a:pt x="1201" y="764"/>
                    <a:pt x="1068" y="797"/>
                  </a:cubicBezTo>
                  <a:lnTo>
                    <a:pt x="1034" y="797"/>
                  </a:lnTo>
                  <a:cubicBezTo>
                    <a:pt x="1034" y="930"/>
                    <a:pt x="1034" y="1031"/>
                    <a:pt x="1101" y="1164"/>
                  </a:cubicBezTo>
                  <a:cubicBezTo>
                    <a:pt x="1101" y="1205"/>
                    <a:pt x="1063" y="1234"/>
                    <a:pt x="1026" y="1234"/>
                  </a:cubicBezTo>
                  <a:cubicBezTo>
                    <a:pt x="1003" y="1234"/>
                    <a:pt x="980" y="1223"/>
                    <a:pt x="967" y="1197"/>
                  </a:cubicBezTo>
                  <a:cubicBezTo>
                    <a:pt x="934" y="1064"/>
                    <a:pt x="901" y="930"/>
                    <a:pt x="867" y="797"/>
                  </a:cubicBezTo>
                  <a:cubicBezTo>
                    <a:pt x="734" y="797"/>
                    <a:pt x="601" y="797"/>
                    <a:pt x="434" y="764"/>
                  </a:cubicBezTo>
                  <a:cubicBezTo>
                    <a:pt x="367" y="730"/>
                    <a:pt x="367" y="630"/>
                    <a:pt x="434" y="597"/>
                  </a:cubicBezTo>
                  <a:cubicBezTo>
                    <a:pt x="601" y="597"/>
                    <a:pt x="701" y="564"/>
                    <a:pt x="834" y="564"/>
                  </a:cubicBezTo>
                  <a:cubicBezTo>
                    <a:pt x="834" y="430"/>
                    <a:pt x="834" y="330"/>
                    <a:pt x="901" y="197"/>
                  </a:cubicBezTo>
                  <a:cubicBezTo>
                    <a:pt x="901" y="151"/>
                    <a:pt x="928" y="133"/>
                    <a:pt x="958" y="133"/>
                  </a:cubicBezTo>
                  <a:close/>
                  <a:moveTo>
                    <a:pt x="1006" y="1"/>
                  </a:moveTo>
                  <a:cubicBezTo>
                    <a:pt x="755" y="1"/>
                    <a:pt x="499" y="110"/>
                    <a:pt x="334" y="297"/>
                  </a:cubicBezTo>
                  <a:cubicBezTo>
                    <a:pt x="0" y="664"/>
                    <a:pt x="167" y="1131"/>
                    <a:pt x="534" y="1364"/>
                  </a:cubicBezTo>
                  <a:cubicBezTo>
                    <a:pt x="701" y="1470"/>
                    <a:pt x="858" y="1515"/>
                    <a:pt x="997" y="1515"/>
                  </a:cubicBezTo>
                  <a:cubicBezTo>
                    <a:pt x="1607" y="1515"/>
                    <a:pt x="1902" y="646"/>
                    <a:pt x="1468" y="130"/>
                  </a:cubicBezTo>
                  <a:lnTo>
                    <a:pt x="1434" y="130"/>
                  </a:lnTo>
                  <a:cubicBezTo>
                    <a:pt x="1308" y="41"/>
                    <a:pt x="1158" y="1"/>
                    <a:pt x="100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4566754" y="2269625"/>
              <a:ext cx="29860" cy="25571"/>
            </a:xfrm>
            <a:custGeom>
              <a:avLst/>
              <a:gdLst/>
              <a:ahLst/>
              <a:cxnLst/>
              <a:rect l="l" t="t" r="r" b="b"/>
              <a:pathLst>
                <a:path w="1998" h="1711" extrusionOk="0">
                  <a:moveTo>
                    <a:pt x="1293" y="238"/>
                  </a:moveTo>
                  <a:cubicBezTo>
                    <a:pt x="1368" y="238"/>
                    <a:pt x="1442" y="312"/>
                    <a:pt x="1397" y="401"/>
                  </a:cubicBezTo>
                  <a:cubicBezTo>
                    <a:pt x="1330" y="534"/>
                    <a:pt x="1264" y="668"/>
                    <a:pt x="1164" y="801"/>
                  </a:cubicBezTo>
                  <a:cubicBezTo>
                    <a:pt x="1264" y="835"/>
                    <a:pt x="1297" y="868"/>
                    <a:pt x="1364" y="901"/>
                  </a:cubicBezTo>
                  <a:cubicBezTo>
                    <a:pt x="1453" y="961"/>
                    <a:pt x="1410" y="1073"/>
                    <a:pt x="1328" y="1073"/>
                  </a:cubicBezTo>
                  <a:cubicBezTo>
                    <a:pt x="1318" y="1073"/>
                    <a:pt x="1308" y="1072"/>
                    <a:pt x="1297" y="1068"/>
                  </a:cubicBezTo>
                  <a:cubicBezTo>
                    <a:pt x="1230" y="1068"/>
                    <a:pt x="1130" y="1035"/>
                    <a:pt x="1064" y="1001"/>
                  </a:cubicBezTo>
                  <a:cubicBezTo>
                    <a:pt x="997" y="1135"/>
                    <a:pt x="897" y="1235"/>
                    <a:pt x="830" y="1335"/>
                  </a:cubicBezTo>
                  <a:cubicBezTo>
                    <a:pt x="811" y="1355"/>
                    <a:pt x="791" y="1363"/>
                    <a:pt x="773" y="1363"/>
                  </a:cubicBezTo>
                  <a:cubicBezTo>
                    <a:pt x="730" y="1363"/>
                    <a:pt x="697" y="1316"/>
                    <a:pt x="697" y="1268"/>
                  </a:cubicBezTo>
                  <a:cubicBezTo>
                    <a:pt x="763" y="1168"/>
                    <a:pt x="797" y="1035"/>
                    <a:pt x="863" y="901"/>
                  </a:cubicBezTo>
                  <a:cubicBezTo>
                    <a:pt x="763" y="868"/>
                    <a:pt x="663" y="801"/>
                    <a:pt x="563" y="735"/>
                  </a:cubicBezTo>
                  <a:cubicBezTo>
                    <a:pt x="474" y="705"/>
                    <a:pt x="517" y="596"/>
                    <a:pt x="575" y="596"/>
                  </a:cubicBezTo>
                  <a:cubicBezTo>
                    <a:pt x="582" y="596"/>
                    <a:pt x="589" y="598"/>
                    <a:pt x="597" y="601"/>
                  </a:cubicBezTo>
                  <a:cubicBezTo>
                    <a:pt x="730" y="635"/>
                    <a:pt x="830" y="668"/>
                    <a:pt x="964" y="701"/>
                  </a:cubicBezTo>
                  <a:cubicBezTo>
                    <a:pt x="1030" y="568"/>
                    <a:pt x="1097" y="434"/>
                    <a:pt x="1197" y="301"/>
                  </a:cubicBezTo>
                  <a:cubicBezTo>
                    <a:pt x="1219" y="256"/>
                    <a:pt x="1256" y="238"/>
                    <a:pt x="1293" y="238"/>
                  </a:cubicBezTo>
                  <a:close/>
                  <a:moveTo>
                    <a:pt x="964" y="1"/>
                  </a:moveTo>
                  <a:cubicBezTo>
                    <a:pt x="930" y="1"/>
                    <a:pt x="897" y="34"/>
                    <a:pt x="863" y="34"/>
                  </a:cubicBezTo>
                  <a:cubicBezTo>
                    <a:pt x="1" y="322"/>
                    <a:pt x="87" y="1710"/>
                    <a:pt x="1033" y="1710"/>
                  </a:cubicBezTo>
                  <a:cubicBezTo>
                    <a:pt x="1075" y="1710"/>
                    <a:pt x="1118" y="1708"/>
                    <a:pt x="1164" y="1702"/>
                  </a:cubicBezTo>
                  <a:cubicBezTo>
                    <a:pt x="1597" y="1635"/>
                    <a:pt x="1998" y="1302"/>
                    <a:pt x="1898" y="801"/>
                  </a:cubicBezTo>
                  <a:cubicBezTo>
                    <a:pt x="1831" y="368"/>
                    <a:pt x="1397" y="34"/>
                    <a:pt x="96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4573674" y="2414203"/>
              <a:ext cx="14960" cy="15528"/>
            </a:xfrm>
            <a:custGeom>
              <a:avLst/>
              <a:gdLst/>
              <a:ahLst/>
              <a:cxnLst/>
              <a:rect l="l" t="t" r="r" b="b"/>
              <a:pathLst>
                <a:path w="1001" h="1039" extrusionOk="0">
                  <a:moveTo>
                    <a:pt x="1001" y="868"/>
                  </a:moveTo>
                  <a:lnTo>
                    <a:pt x="1001" y="868"/>
                  </a:lnTo>
                  <a:cubicBezTo>
                    <a:pt x="995" y="876"/>
                    <a:pt x="989" y="885"/>
                    <a:pt x="983" y="893"/>
                  </a:cubicBezTo>
                  <a:lnTo>
                    <a:pt x="983" y="893"/>
                  </a:lnTo>
                  <a:cubicBezTo>
                    <a:pt x="994" y="891"/>
                    <a:pt x="1001" y="883"/>
                    <a:pt x="1001" y="868"/>
                  </a:cubicBezTo>
                  <a:close/>
                  <a:moveTo>
                    <a:pt x="334" y="0"/>
                  </a:moveTo>
                  <a:cubicBezTo>
                    <a:pt x="134" y="134"/>
                    <a:pt x="0" y="334"/>
                    <a:pt x="34" y="567"/>
                  </a:cubicBezTo>
                  <a:cubicBezTo>
                    <a:pt x="95" y="873"/>
                    <a:pt x="380" y="1039"/>
                    <a:pt x="658" y="1039"/>
                  </a:cubicBezTo>
                  <a:cubicBezTo>
                    <a:pt x="683" y="1039"/>
                    <a:pt x="709" y="1037"/>
                    <a:pt x="734" y="1034"/>
                  </a:cubicBezTo>
                  <a:cubicBezTo>
                    <a:pt x="825" y="1004"/>
                    <a:pt x="917" y="974"/>
                    <a:pt x="983" y="893"/>
                  </a:cubicBezTo>
                  <a:lnTo>
                    <a:pt x="983" y="893"/>
                  </a:lnTo>
                  <a:cubicBezTo>
                    <a:pt x="982" y="893"/>
                    <a:pt x="981" y="893"/>
                    <a:pt x="980" y="893"/>
                  </a:cubicBezTo>
                  <a:cubicBezTo>
                    <a:pt x="968" y="893"/>
                    <a:pt x="951" y="884"/>
                    <a:pt x="934" y="868"/>
                  </a:cubicBezTo>
                  <a:cubicBezTo>
                    <a:pt x="801" y="834"/>
                    <a:pt x="701" y="768"/>
                    <a:pt x="567" y="701"/>
                  </a:cubicBezTo>
                  <a:cubicBezTo>
                    <a:pt x="534" y="734"/>
                    <a:pt x="534" y="768"/>
                    <a:pt x="501" y="801"/>
                  </a:cubicBezTo>
                  <a:cubicBezTo>
                    <a:pt x="487" y="843"/>
                    <a:pt x="455" y="861"/>
                    <a:pt x="426" y="861"/>
                  </a:cubicBezTo>
                  <a:cubicBezTo>
                    <a:pt x="385" y="861"/>
                    <a:pt x="348" y="826"/>
                    <a:pt x="367" y="768"/>
                  </a:cubicBezTo>
                  <a:cubicBezTo>
                    <a:pt x="367" y="701"/>
                    <a:pt x="400" y="634"/>
                    <a:pt x="400" y="567"/>
                  </a:cubicBezTo>
                  <a:cubicBezTo>
                    <a:pt x="334" y="534"/>
                    <a:pt x="234" y="467"/>
                    <a:pt x="167" y="434"/>
                  </a:cubicBezTo>
                  <a:cubicBezTo>
                    <a:pt x="107" y="374"/>
                    <a:pt x="154" y="262"/>
                    <a:pt x="236" y="262"/>
                  </a:cubicBezTo>
                  <a:cubicBezTo>
                    <a:pt x="246" y="262"/>
                    <a:pt x="256" y="264"/>
                    <a:pt x="267" y="267"/>
                  </a:cubicBezTo>
                  <a:cubicBezTo>
                    <a:pt x="300" y="334"/>
                    <a:pt x="400" y="367"/>
                    <a:pt x="467" y="401"/>
                  </a:cubicBezTo>
                  <a:cubicBezTo>
                    <a:pt x="501" y="267"/>
                    <a:pt x="534" y="167"/>
                    <a:pt x="567" y="67"/>
                  </a:cubicBezTo>
                  <a:lnTo>
                    <a:pt x="567" y="67"/>
                  </a:lnTo>
                  <a:cubicBezTo>
                    <a:pt x="549" y="76"/>
                    <a:pt x="529" y="80"/>
                    <a:pt x="508" y="80"/>
                  </a:cubicBezTo>
                  <a:cubicBezTo>
                    <a:pt x="449" y="80"/>
                    <a:pt x="383" y="49"/>
                    <a:pt x="3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4583134" y="2411946"/>
              <a:ext cx="8997" cy="14228"/>
            </a:xfrm>
            <a:custGeom>
              <a:avLst/>
              <a:gdLst/>
              <a:ahLst/>
              <a:cxnLst/>
              <a:rect l="l" t="t" r="r" b="b"/>
              <a:pathLst>
                <a:path w="602" h="952" extrusionOk="0">
                  <a:moveTo>
                    <a:pt x="163" y="1"/>
                  </a:moveTo>
                  <a:cubicBezTo>
                    <a:pt x="141" y="1"/>
                    <a:pt x="121" y="6"/>
                    <a:pt x="101" y="18"/>
                  </a:cubicBezTo>
                  <a:cubicBezTo>
                    <a:pt x="134" y="51"/>
                    <a:pt x="168" y="85"/>
                    <a:pt x="168" y="118"/>
                  </a:cubicBezTo>
                  <a:cubicBezTo>
                    <a:pt x="134" y="318"/>
                    <a:pt x="68" y="485"/>
                    <a:pt x="1" y="652"/>
                  </a:cubicBezTo>
                  <a:cubicBezTo>
                    <a:pt x="20" y="632"/>
                    <a:pt x="51" y="613"/>
                    <a:pt x="79" y="613"/>
                  </a:cubicBezTo>
                  <a:cubicBezTo>
                    <a:pt x="100" y="613"/>
                    <a:pt x="120" y="624"/>
                    <a:pt x="134" y="652"/>
                  </a:cubicBezTo>
                  <a:cubicBezTo>
                    <a:pt x="234" y="718"/>
                    <a:pt x="335" y="785"/>
                    <a:pt x="401" y="852"/>
                  </a:cubicBezTo>
                  <a:cubicBezTo>
                    <a:pt x="435" y="885"/>
                    <a:pt x="468" y="919"/>
                    <a:pt x="468" y="952"/>
                  </a:cubicBezTo>
                  <a:cubicBezTo>
                    <a:pt x="535" y="785"/>
                    <a:pt x="601" y="618"/>
                    <a:pt x="568" y="452"/>
                  </a:cubicBezTo>
                  <a:cubicBezTo>
                    <a:pt x="539" y="304"/>
                    <a:pt x="327" y="1"/>
                    <a:pt x="16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569175" y="2538994"/>
              <a:ext cx="19787" cy="22417"/>
            </a:xfrm>
            <a:custGeom>
              <a:avLst/>
              <a:gdLst/>
              <a:ahLst/>
              <a:cxnLst/>
              <a:rect l="l" t="t" r="r" b="b"/>
              <a:pathLst>
                <a:path w="1324" h="1500" extrusionOk="0">
                  <a:moveTo>
                    <a:pt x="933" y="1"/>
                  </a:moveTo>
                  <a:cubicBezTo>
                    <a:pt x="875" y="1"/>
                    <a:pt x="809" y="27"/>
                    <a:pt x="735" y="90"/>
                  </a:cubicBezTo>
                  <a:cubicBezTo>
                    <a:pt x="676" y="129"/>
                    <a:pt x="618" y="145"/>
                    <a:pt x="566" y="145"/>
                  </a:cubicBezTo>
                  <a:cubicBezTo>
                    <a:pt x="529" y="145"/>
                    <a:pt x="496" y="137"/>
                    <a:pt x="468" y="123"/>
                  </a:cubicBezTo>
                  <a:cubicBezTo>
                    <a:pt x="301" y="223"/>
                    <a:pt x="201" y="323"/>
                    <a:pt x="134" y="457"/>
                  </a:cubicBezTo>
                  <a:cubicBezTo>
                    <a:pt x="201" y="490"/>
                    <a:pt x="301" y="523"/>
                    <a:pt x="401" y="557"/>
                  </a:cubicBezTo>
                  <a:cubicBezTo>
                    <a:pt x="468" y="457"/>
                    <a:pt x="501" y="323"/>
                    <a:pt x="568" y="223"/>
                  </a:cubicBezTo>
                  <a:cubicBezTo>
                    <a:pt x="591" y="188"/>
                    <a:pt x="627" y="174"/>
                    <a:pt x="662" y="174"/>
                  </a:cubicBezTo>
                  <a:cubicBezTo>
                    <a:pt x="727" y="174"/>
                    <a:pt x="790" y="225"/>
                    <a:pt x="768" y="290"/>
                  </a:cubicBezTo>
                  <a:cubicBezTo>
                    <a:pt x="701" y="423"/>
                    <a:pt x="668" y="523"/>
                    <a:pt x="635" y="657"/>
                  </a:cubicBezTo>
                  <a:cubicBezTo>
                    <a:pt x="701" y="657"/>
                    <a:pt x="802" y="690"/>
                    <a:pt x="868" y="757"/>
                  </a:cubicBezTo>
                  <a:cubicBezTo>
                    <a:pt x="902" y="824"/>
                    <a:pt x="902" y="890"/>
                    <a:pt x="835" y="924"/>
                  </a:cubicBezTo>
                  <a:cubicBezTo>
                    <a:pt x="819" y="940"/>
                    <a:pt x="797" y="946"/>
                    <a:pt x="772" y="946"/>
                  </a:cubicBezTo>
                  <a:cubicBezTo>
                    <a:pt x="694" y="946"/>
                    <a:pt x="585" y="882"/>
                    <a:pt x="535" y="857"/>
                  </a:cubicBezTo>
                  <a:cubicBezTo>
                    <a:pt x="468" y="957"/>
                    <a:pt x="401" y="1057"/>
                    <a:pt x="368" y="1157"/>
                  </a:cubicBezTo>
                  <a:cubicBezTo>
                    <a:pt x="356" y="1192"/>
                    <a:pt x="328" y="1207"/>
                    <a:pt x="299" y="1207"/>
                  </a:cubicBezTo>
                  <a:cubicBezTo>
                    <a:pt x="243" y="1207"/>
                    <a:pt x="179" y="1156"/>
                    <a:pt x="201" y="1090"/>
                  </a:cubicBezTo>
                  <a:cubicBezTo>
                    <a:pt x="268" y="990"/>
                    <a:pt x="301" y="857"/>
                    <a:pt x="335" y="724"/>
                  </a:cubicBezTo>
                  <a:cubicBezTo>
                    <a:pt x="234" y="690"/>
                    <a:pt x="134" y="623"/>
                    <a:pt x="68" y="590"/>
                  </a:cubicBezTo>
                  <a:cubicBezTo>
                    <a:pt x="34" y="657"/>
                    <a:pt x="1" y="724"/>
                    <a:pt x="1" y="824"/>
                  </a:cubicBezTo>
                  <a:cubicBezTo>
                    <a:pt x="1" y="1157"/>
                    <a:pt x="234" y="1424"/>
                    <a:pt x="568" y="1491"/>
                  </a:cubicBezTo>
                  <a:cubicBezTo>
                    <a:pt x="603" y="1497"/>
                    <a:pt x="636" y="1499"/>
                    <a:pt x="668" y="1499"/>
                  </a:cubicBezTo>
                  <a:cubicBezTo>
                    <a:pt x="1008" y="1499"/>
                    <a:pt x="1208" y="1192"/>
                    <a:pt x="1269" y="857"/>
                  </a:cubicBezTo>
                  <a:cubicBezTo>
                    <a:pt x="1324" y="635"/>
                    <a:pt x="1218" y="1"/>
                    <a:pt x="93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502386" y="2537828"/>
              <a:ext cx="24435" cy="24943"/>
            </a:xfrm>
            <a:custGeom>
              <a:avLst/>
              <a:gdLst/>
              <a:ahLst/>
              <a:cxnLst/>
              <a:rect l="l" t="t" r="r" b="b"/>
              <a:pathLst>
                <a:path w="1635" h="1669" extrusionOk="0">
                  <a:moveTo>
                    <a:pt x="823" y="361"/>
                  </a:moveTo>
                  <a:cubicBezTo>
                    <a:pt x="896" y="361"/>
                    <a:pt x="958" y="439"/>
                    <a:pt x="934" y="535"/>
                  </a:cubicBezTo>
                  <a:cubicBezTo>
                    <a:pt x="901" y="601"/>
                    <a:pt x="901" y="668"/>
                    <a:pt x="867" y="735"/>
                  </a:cubicBezTo>
                  <a:cubicBezTo>
                    <a:pt x="1001" y="802"/>
                    <a:pt x="1134" y="868"/>
                    <a:pt x="1268" y="968"/>
                  </a:cubicBezTo>
                  <a:cubicBezTo>
                    <a:pt x="1382" y="1026"/>
                    <a:pt x="1300" y="1182"/>
                    <a:pt x="1189" y="1182"/>
                  </a:cubicBezTo>
                  <a:cubicBezTo>
                    <a:pt x="1172" y="1182"/>
                    <a:pt x="1153" y="1178"/>
                    <a:pt x="1134" y="1168"/>
                  </a:cubicBezTo>
                  <a:cubicBezTo>
                    <a:pt x="1001" y="1102"/>
                    <a:pt x="901" y="1068"/>
                    <a:pt x="767" y="1002"/>
                  </a:cubicBezTo>
                  <a:cubicBezTo>
                    <a:pt x="701" y="1168"/>
                    <a:pt x="667" y="1302"/>
                    <a:pt x="667" y="1469"/>
                  </a:cubicBezTo>
                  <a:cubicBezTo>
                    <a:pt x="653" y="1527"/>
                    <a:pt x="600" y="1554"/>
                    <a:pt x="545" y="1554"/>
                  </a:cubicBezTo>
                  <a:cubicBezTo>
                    <a:pt x="474" y="1554"/>
                    <a:pt x="400" y="1510"/>
                    <a:pt x="400" y="1435"/>
                  </a:cubicBezTo>
                  <a:cubicBezTo>
                    <a:pt x="400" y="1269"/>
                    <a:pt x="434" y="1068"/>
                    <a:pt x="467" y="902"/>
                  </a:cubicBezTo>
                  <a:cubicBezTo>
                    <a:pt x="367" y="835"/>
                    <a:pt x="234" y="768"/>
                    <a:pt x="134" y="735"/>
                  </a:cubicBezTo>
                  <a:cubicBezTo>
                    <a:pt x="33" y="668"/>
                    <a:pt x="100" y="568"/>
                    <a:pt x="200" y="568"/>
                  </a:cubicBezTo>
                  <a:cubicBezTo>
                    <a:pt x="300" y="601"/>
                    <a:pt x="434" y="668"/>
                    <a:pt x="567" y="701"/>
                  </a:cubicBezTo>
                  <a:cubicBezTo>
                    <a:pt x="601" y="601"/>
                    <a:pt x="667" y="501"/>
                    <a:pt x="734" y="401"/>
                  </a:cubicBezTo>
                  <a:cubicBezTo>
                    <a:pt x="762" y="373"/>
                    <a:pt x="793" y="361"/>
                    <a:pt x="823" y="361"/>
                  </a:cubicBezTo>
                  <a:close/>
                  <a:moveTo>
                    <a:pt x="634" y="1"/>
                  </a:moveTo>
                  <a:cubicBezTo>
                    <a:pt x="267" y="201"/>
                    <a:pt x="0" y="501"/>
                    <a:pt x="33" y="968"/>
                  </a:cubicBezTo>
                  <a:cubicBezTo>
                    <a:pt x="33" y="1402"/>
                    <a:pt x="367" y="1669"/>
                    <a:pt x="801" y="1669"/>
                  </a:cubicBezTo>
                  <a:cubicBezTo>
                    <a:pt x="1234" y="1635"/>
                    <a:pt x="1635" y="1335"/>
                    <a:pt x="1635" y="902"/>
                  </a:cubicBezTo>
                  <a:cubicBezTo>
                    <a:pt x="1601" y="368"/>
                    <a:pt x="1134" y="1"/>
                    <a:pt x="63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4504374" y="2406715"/>
              <a:ext cx="19458" cy="20460"/>
            </a:xfrm>
            <a:custGeom>
              <a:avLst/>
              <a:gdLst/>
              <a:ahLst/>
              <a:cxnLst/>
              <a:rect l="l" t="t" r="r" b="b"/>
              <a:pathLst>
                <a:path w="1302" h="1369" extrusionOk="0">
                  <a:moveTo>
                    <a:pt x="468" y="1"/>
                  </a:moveTo>
                  <a:cubicBezTo>
                    <a:pt x="401" y="101"/>
                    <a:pt x="267" y="168"/>
                    <a:pt x="167" y="301"/>
                  </a:cubicBezTo>
                  <a:cubicBezTo>
                    <a:pt x="67" y="435"/>
                    <a:pt x="1" y="601"/>
                    <a:pt x="1" y="768"/>
                  </a:cubicBezTo>
                  <a:cubicBezTo>
                    <a:pt x="1" y="1135"/>
                    <a:pt x="234" y="1369"/>
                    <a:pt x="601" y="1369"/>
                  </a:cubicBezTo>
                  <a:cubicBezTo>
                    <a:pt x="968" y="1369"/>
                    <a:pt x="1301" y="1135"/>
                    <a:pt x="1301" y="768"/>
                  </a:cubicBezTo>
                  <a:cubicBezTo>
                    <a:pt x="1268" y="568"/>
                    <a:pt x="1201" y="401"/>
                    <a:pt x="1068" y="268"/>
                  </a:cubicBezTo>
                  <a:cubicBezTo>
                    <a:pt x="935" y="401"/>
                    <a:pt x="801" y="501"/>
                    <a:pt x="701" y="635"/>
                  </a:cubicBezTo>
                  <a:cubicBezTo>
                    <a:pt x="718" y="618"/>
                    <a:pt x="743" y="610"/>
                    <a:pt x="768" y="610"/>
                  </a:cubicBezTo>
                  <a:cubicBezTo>
                    <a:pt x="793" y="610"/>
                    <a:pt x="818" y="618"/>
                    <a:pt x="834" y="635"/>
                  </a:cubicBezTo>
                  <a:cubicBezTo>
                    <a:pt x="935" y="701"/>
                    <a:pt x="1001" y="768"/>
                    <a:pt x="1101" y="835"/>
                  </a:cubicBezTo>
                  <a:cubicBezTo>
                    <a:pt x="1223" y="896"/>
                    <a:pt x="1151" y="1039"/>
                    <a:pt x="1036" y="1039"/>
                  </a:cubicBezTo>
                  <a:cubicBezTo>
                    <a:pt x="1025" y="1039"/>
                    <a:pt x="1013" y="1038"/>
                    <a:pt x="1001" y="1035"/>
                  </a:cubicBezTo>
                  <a:cubicBezTo>
                    <a:pt x="868" y="968"/>
                    <a:pt x="734" y="902"/>
                    <a:pt x="601" y="802"/>
                  </a:cubicBezTo>
                  <a:cubicBezTo>
                    <a:pt x="534" y="935"/>
                    <a:pt x="468" y="1035"/>
                    <a:pt x="468" y="1202"/>
                  </a:cubicBezTo>
                  <a:cubicBezTo>
                    <a:pt x="454" y="1216"/>
                    <a:pt x="434" y="1224"/>
                    <a:pt x="416" y="1224"/>
                  </a:cubicBezTo>
                  <a:cubicBezTo>
                    <a:pt x="390" y="1224"/>
                    <a:pt x="367" y="1208"/>
                    <a:pt x="367" y="1168"/>
                  </a:cubicBezTo>
                  <a:cubicBezTo>
                    <a:pt x="367" y="1035"/>
                    <a:pt x="401" y="868"/>
                    <a:pt x="468" y="735"/>
                  </a:cubicBezTo>
                  <a:cubicBezTo>
                    <a:pt x="367" y="668"/>
                    <a:pt x="301" y="601"/>
                    <a:pt x="234" y="568"/>
                  </a:cubicBezTo>
                  <a:cubicBezTo>
                    <a:pt x="145" y="509"/>
                    <a:pt x="215" y="396"/>
                    <a:pt x="278" y="396"/>
                  </a:cubicBezTo>
                  <a:cubicBezTo>
                    <a:pt x="286" y="396"/>
                    <a:pt x="294" y="398"/>
                    <a:pt x="301" y="401"/>
                  </a:cubicBezTo>
                  <a:cubicBezTo>
                    <a:pt x="401" y="468"/>
                    <a:pt x="468" y="501"/>
                    <a:pt x="534" y="535"/>
                  </a:cubicBezTo>
                  <a:cubicBezTo>
                    <a:pt x="634" y="368"/>
                    <a:pt x="768" y="234"/>
                    <a:pt x="935" y="168"/>
                  </a:cubicBezTo>
                  <a:cubicBezTo>
                    <a:pt x="801" y="68"/>
                    <a:pt x="668" y="34"/>
                    <a:pt x="534" y="34"/>
                  </a:cubicBezTo>
                  <a:cubicBezTo>
                    <a:pt x="501" y="34"/>
                    <a:pt x="501" y="34"/>
                    <a:pt x="46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4499382" y="2269207"/>
              <a:ext cx="27932" cy="24988"/>
            </a:xfrm>
            <a:custGeom>
              <a:avLst/>
              <a:gdLst/>
              <a:ahLst/>
              <a:cxnLst/>
              <a:rect l="l" t="t" r="r" b="b"/>
              <a:pathLst>
                <a:path w="1869" h="1672" extrusionOk="0">
                  <a:moveTo>
                    <a:pt x="1465" y="131"/>
                  </a:moveTo>
                  <a:cubicBezTo>
                    <a:pt x="1538" y="131"/>
                    <a:pt x="1588" y="251"/>
                    <a:pt x="1535" y="329"/>
                  </a:cubicBezTo>
                  <a:cubicBezTo>
                    <a:pt x="1435" y="462"/>
                    <a:pt x="1302" y="596"/>
                    <a:pt x="1202" y="729"/>
                  </a:cubicBezTo>
                  <a:cubicBezTo>
                    <a:pt x="1335" y="729"/>
                    <a:pt x="1469" y="763"/>
                    <a:pt x="1602" y="796"/>
                  </a:cubicBezTo>
                  <a:cubicBezTo>
                    <a:pt x="1736" y="796"/>
                    <a:pt x="1702" y="963"/>
                    <a:pt x="1602" y="963"/>
                  </a:cubicBezTo>
                  <a:cubicBezTo>
                    <a:pt x="1548" y="972"/>
                    <a:pt x="1497" y="976"/>
                    <a:pt x="1448" y="976"/>
                  </a:cubicBezTo>
                  <a:cubicBezTo>
                    <a:pt x="1313" y="976"/>
                    <a:pt x="1190" y="945"/>
                    <a:pt x="1068" y="896"/>
                  </a:cubicBezTo>
                  <a:cubicBezTo>
                    <a:pt x="968" y="1063"/>
                    <a:pt x="902" y="1230"/>
                    <a:pt x="835" y="1396"/>
                  </a:cubicBezTo>
                  <a:cubicBezTo>
                    <a:pt x="815" y="1416"/>
                    <a:pt x="793" y="1424"/>
                    <a:pt x="771" y="1424"/>
                  </a:cubicBezTo>
                  <a:cubicBezTo>
                    <a:pt x="718" y="1424"/>
                    <a:pt x="668" y="1377"/>
                    <a:pt x="668" y="1330"/>
                  </a:cubicBezTo>
                  <a:cubicBezTo>
                    <a:pt x="701" y="1163"/>
                    <a:pt x="768" y="996"/>
                    <a:pt x="835" y="829"/>
                  </a:cubicBezTo>
                  <a:cubicBezTo>
                    <a:pt x="735" y="763"/>
                    <a:pt x="601" y="729"/>
                    <a:pt x="501" y="663"/>
                  </a:cubicBezTo>
                  <a:cubicBezTo>
                    <a:pt x="412" y="633"/>
                    <a:pt x="455" y="524"/>
                    <a:pt x="537" y="524"/>
                  </a:cubicBezTo>
                  <a:cubicBezTo>
                    <a:pt x="547" y="524"/>
                    <a:pt x="557" y="525"/>
                    <a:pt x="568" y="529"/>
                  </a:cubicBezTo>
                  <a:cubicBezTo>
                    <a:pt x="701" y="596"/>
                    <a:pt x="802" y="629"/>
                    <a:pt x="935" y="663"/>
                  </a:cubicBezTo>
                  <a:cubicBezTo>
                    <a:pt x="1068" y="462"/>
                    <a:pt x="1235" y="262"/>
                    <a:pt x="1402" y="162"/>
                  </a:cubicBezTo>
                  <a:cubicBezTo>
                    <a:pt x="1424" y="140"/>
                    <a:pt x="1445" y="131"/>
                    <a:pt x="1465" y="131"/>
                  </a:cubicBezTo>
                  <a:close/>
                  <a:moveTo>
                    <a:pt x="1151" y="0"/>
                  </a:moveTo>
                  <a:cubicBezTo>
                    <a:pt x="1012" y="0"/>
                    <a:pt x="867" y="50"/>
                    <a:pt x="735" y="162"/>
                  </a:cubicBezTo>
                  <a:cubicBezTo>
                    <a:pt x="697" y="188"/>
                    <a:pt x="658" y="199"/>
                    <a:pt x="622" y="199"/>
                  </a:cubicBezTo>
                  <a:cubicBezTo>
                    <a:pt x="563" y="199"/>
                    <a:pt x="509" y="170"/>
                    <a:pt x="468" y="129"/>
                  </a:cubicBezTo>
                  <a:cubicBezTo>
                    <a:pt x="201" y="329"/>
                    <a:pt x="1" y="629"/>
                    <a:pt x="68" y="996"/>
                  </a:cubicBezTo>
                  <a:cubicBezTo>
                    <a:pt x="159" y="1362"/>
                    <a:pt x="557" y="1672"/>
                    <a:pt x="955" y="1672"/>
                  </a:cubicBezTo>
                  <a:cubicBezTo>
                    <a:pt x="993" y="1672"/>
                    <a:pt x="1031" y="1669"/>
                    <a:pt x="1068" y="1663"/>
                  </a:cubicBezTo>
                  <a:cubicBezTo>
                    <a:pt x="1535" y="1563"/>
                    <a:pt x="1869" y="1096"/>
                    <a:pt x="1802" y="629"/>
                  </a:cubicBezTo>
                  <a:cubicBezTo>
                    <a:pt x="1756" y="258"/>
                    <a:pt x="1468" y="0"/>
                    <a:pt x="115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4221211" y="2120070"/>
              <a:ext cx="31923" cy="26811"/>
            </a:xfrm>
            <a:custGeom>
              <a:avLst/>
              <a:gdLst/>
              <a:ahLst/>
              <a:cxnLst/>
              <a:rect l="l" t="t" r="r" b="b"/>
              <a:pathLst>
                <a:path w="2136" h="1794" extrusionOk="0">
                  <a:moveTo>
                    <a:pt x="1068" y="1"/>
                  </a:moveTo>
                  <a:cubicBezTo>
                    <a:pt x="1035" y="34"/>
                    <a:pt x="1001" y="67"/>
                    <a:pt x="935" y="67"/>
                  </a:cubicBezTo>
                  <a:cubicBezTo>
                    <a:pt x="301" y="67"/>
                    <a:pt x="1" y="801"/>
                    <a:pt x="334" y="1335"/>
                  </a:cubicBezTo>
                  <a:cubicBezTo>
                    <a:pt x="497" y="1620"/>
                    <a:pt x="798" y="1794"/>
                    <a:pt x="1106" y="1794"/>
                  </a:cubicBezTo>
                  <a:cubicBezTo>
                    <a:pt x="1301" y="1794"/>
                    <a:pt x="1500" y="1724"/>
                    <a:pt x="1669" y="1568"/>
                  </a:cubicBezTo>
                  <a:cubicBezTo>
                    <a:pt x="2035" y="1201"/>
                    <a:pt x="2136" y="601"/>
                    <a:pt x="1735" y="234"/>
                  </a:cubicBezTo>
                  <a:cubicBezTo>
                    <a:pt x="1635" y="134"/>
                    <a:pt x="1535" y="101"/>
                    <a:pt x="1402" y="34"/>
                  </a:cubicBezTo>
                  <a:cubicBezTo>
                    <a:pt x="1368" y="234"/>
                    <a:pt x="1302" y="434"/>
                    <a:pt x="1235" y="634"/>
                  </a:cubicBezTo>
                  <a:cubicBezTo>
                    <a:pt x="1335" y="701"/>
                    <a:pt x="1435" y="734"/>
                    <a:pt x="1502" y="801"/>
                  </a:cubicBezTo>
                  <a:cubicBezTo>
                    <a:pt x="1602" y="835"/>
                    <a:pt x="1568" y="1001"/>
                    <a:pt x="1468" y="1001"/>
                  </a:cubicBezTo>
                  <a:cubicBezTo>
                    <a:pt x="1335" y="1001"/>
                    <a:pt x="1235" y="968"/>
                    <a:pt x="1135" y="935"/>
                  </a:cubicBezTo>
                  <a:cubicBezTo>
                    <a:pt x="1101" y="1068"/>
                    <a:pt x="1035" y="1201"/>
                    <a:pt x="1001" y="1335"/>
                  </a:cubicBezTo>
                  <a:cubicBezTo>
                    <a:pt x="973" y="1377"/>
                    <a:pt x="934" y="1395"/>
                    <a:pt x="900" y="1395"/>
                  </a:cubicBezTo>
                  <a:cubicBezTo>
                    <a:pt x="852" y="1395"/>
                    <a:pt x="815" y="1360"/>
                    <a:pt x="835" y="1302"/>
                  </a:cubicBezTo>
                  <a:cubicBezTo>
                    <a:pt x="868" y="1168"/>
                    <a:pt x="901" y="1001"/>
                    <a:pt x="935" y="868"/>
                  </a:cubicBezTo>
                  <a:cubicBezTo>
                    <a:pt x="801" y="801"/>
                    <a:pt x="668" y="768"/>
                    <a:pt x="568" y="734"/>
                  </a:cubicBezTo>
                  <a:cubicBezTo>
                    <a:pt x="444" y="673"/>
                    <a:pt x="464" y="497"/>
                    <a:pt x="572" y="497"/>
                  </a:cubicBezTo>
                  <a:cubicBezTo>
                    <a:pt x="581" y="497"/>
                    <a:pt x="591" y="498"/>
                    <a:pt x="601" y="501"/>
                  </a:cubicBezTo>
                  <a:cubicBezTo>
                    <a:pt x="735" y="534"/>
                    <a:pt x="868" y="568"/>
                    <a:pt x="968" y="601"/>
                  </a:cubicBezTo>
                  <a:cubicBezTo>
                    <a:pt x="1035" y="401"/>
                    <a:pt x="1101" y="201"/>
                    <a:pt x="116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151418" y="2183362"/>
              <a:ext cx="28141" cy="23972"/>
            </a:xfrm>
            <a:custGeom>
              <a:avLst/>
              <a:gdLst/>
              <a:ahLst/>
              <a:cxnLst/>
              <a:rect l="l" t="t" r="r" b="b"/>
              <a:pathLst>
                <a:path w="1883" h="1604" extrusionOk="0">
                  <a:moveTo>
                    <a:pt x="957" y="0"/>
                  </a:moveTo>
                  <a:cubicBezTo>
                    <a:pt x="939" y="0"/>
                    <a:pt x="920" y="1"/>
                    <a:pt x="901" y="2"/>
                  </a:cubicBezTo>
                  <a:cubicBezTo>
                    <a:pt x="968" y="235"/>
                    <a:pt x="935" y="469"/>
                    <a:pt x="935" y="702"/>
                  </a:cubicBezTo>
                  <a:lnTo>
                    <a:pt x="1335" y="702"/>
                  </a:lnTo>
                  <a:cubicBezTo>
                    <a:pt x="1468" y="736"/>
                    <a:pt x="1468" y="969"/>
                    <a:pt x="1335" y="969"/>
                  </a:cubicBezTo>
                  <a:lnTo>
                    <a:pt x="901" y="969"/>
                  </a:lnTo>
                  <a:cubicBezTo>
                    <a:pt x="901" y="1003"/>
                    <a:pt x="901" y="1036"/>
                    <a:pt x="901" y="1069"/>
                  </a:cubicBezTo>
                  <a:cubicBezTo>
                    <a:pt x="901" y="1153"/>
                    <a:pt x="843" y="1194"/>
                    <a:pt x="785" y="1194"/>
                  </a:cubicBezTo>
                  <a:cubicBezTo>
                    <a:pt x="726" y="1194"/>
                    <a:pt x="668" y="1153"/>
                    <a:pt x="668" y="1069"/>
                  </a:cubicBezTo>
                  <a:cubicBezTo>
                    <a:pt x="668" y="1036"/>
                    <a:pt x="668" y="1003"/>
                    <a:pt x="668" y="969"/>
                  </a:cubicBezTo>
                  <a:cubicBezTo>
                    <a:pt x="501" y="969"/>
                    <a:pt x="368" y="936"/>
                    <a:pt x="201" y="936"/>
                  </a:cubicBezTo>
                  <a:cubicBezTo>
                    <a:pt x="34" y="936"/>
                    <a:pt x="34" y="736"/>
                    <a:pt x="201" y="702"/>
                  </a:cubicBezTo>
                  <a:lnTo>
                    <a:pt x="668" y="702"/>
                  </a:lnTo>
                  <a:cubicBezTo>
                    <a:pt x="634" y="469"/>
                    <a:pt x="634" y="269"/>
                    <a:pt x="668" y="35"/>
                  </a:cubicBezTo>
                  <a:lnTo>
                    <a:pt x="668" y="35"/>
                  </a:lnTo>
                  <a:cubicBezTo>
                    <a:pt x="658" y="45"/>
                    <a:pt x="645" y="49"/>
                    <a:pt x="632" y="49"/>
                  </a:cubicBezTo>
                  <a:cubicBezTo>
                    <a:pt x="598" y="49"/>
                    <a:pt x="558" y="26"/>
                    <a:pt x="534" y="2"/>
                  </a:cubicBezTo>
                  <a:cubicBezTo>
                    <a:pt x="234" y="169"/>
                    <a:pt x="1" y="469"/>
                    <a:pt x="34" y="836"/>
                  </a:cubicBezTo>
                  <a:cubicBezTo>
                    <a:pt x="67" y="1270"/>
                    <a:pt x="468" y="1603"/>
                    <a:pt x="901" y="1603"/>
                  </a:cubicBezTo>
                  <a:cubicBezTo>
                    <a:pt x="1882" y="1603"/>
                    <a:pt x="1870" y="0"/>
                    <a:pt x="95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4045234" y="2282224"/>
              <a:ext cx="27529" cy="19683"/>
            </a:xfrm>
            <a:custGeom>
              <a:avLst/>
              <a:gdLst/>
              <a:ahLst/>
              <a:cxnLst/>
              <a:rect l="l" t="t" r="r" b="b"/>
              <a:pathLst>
                <a:path w="1842" h="1317" extrusionOk="0">
                  <a:moveTo>
                    <a:pt x="1085" y="0"/>
                  </a:moveTo>
                  <a:cubicBezTo>
                    <a:pt x="1035" y="0"/>
                    <a:pt x="985" y="8"/>
                    <a:pt x="935" y="25"/>
                  </a:cubicBezTo>
                  <a:cubicBezTo>
                    <a:pt x="968" y="25"/>
                    <a:pt x="1001" y="58"/>
                    <a:pt x="1001" y="92"/>
                  </a:cubicBezTo>
                  <a:cubicBezTo>
                    <a:pt x="1035" y="225"/>
                    <a:pt x="1035" y="359"/>
                    <a:pt x="1035" y="525"/>
                  </a:cubicBezTo>
                  <a:cubicBezTo>
                    <a:pt x="1135" y="525"/>
                    <a:pt x="1135" y="659"/>
                    <a:pt x="1035" y="692"/>
                  </a:cubicBezTo>
                  <a:cubicBezTo>
                    <a:pt x="1001" y="826"/>
                    <a:pt x="1001" y="959"/>
                    <a:pt x="1001" y="1092"/>
                  </a:cubicBezTo>
                  <a:cubicBezTo>
                    <a:pt x="1001" y="1143"/>
                    <a:pt x="960" y="1168"/>
                    <a:pt x="918" y="1168"/>
                  </a:cubicBezTo>
                  <a:cubicBezTo>
                    <a:pt x="876" y="1168"/>
                    <a:pt x="835" y="1143"/>
                    <a:pt x="835" y="1092"/>
                  </a:cubicBezTo>
                  <a:cubicBezTo>
                    <a:pt x="835" y="959"/>
                    <a:pt x="835" y="826"/>
                    <a:pt x="801" y="692"/>
                  </a:cubicBezTo>
                  <a:cubicBezTo>
                    <a:pt x="734" y="726"/>
                    <a:pt x="634" y="726"/>
                    <a:pt x="568" y="726"/>
                  </a:cubicBezTo>
                  <a:cubicBezTo>
                    <a:pt x="401" y="692"/>
                    <a:pt x="401" y="492"/>
                    <a:pt x="568" y="492"/>
                  </a:cubicBezTo>
                  <a:lnTo>
                    <a:pt x="801" y="492"/>
                  </a:lnTo>
                  <a:cubicBezTo>
                    <a:pt x="801" y="359"/>
                    <a:pt x="801" y="225"/>
                    <a:pt x="835" y="92"/>
                  </a:cubicBezTo>
                  <a:cubicBezTo>
                    <a:pt x="835" y="58"/>
                    <a:pt x="835" y="58"/>
                    <a:pt x="835" y="58"/>
                  </a:cubicBezTo>
                  <a:cubicBezTo>
                    <a:pt x="334" y="225"/>
                    <a:pt x="1" y="859"/>
                    <a:pt x="634" y="1226"/>
                  </a:cubicBezTo>
                  <a:cubicBezTo>
                    <a:pt x="749" y="1289"/>
                    <a:pt x="860" y="1316"/>
                    <a:pt x="963" y="1316"/>
                  </a:cubicBezTo>
                  <a:cubicBezTo>
                    <a:pt x="1517" y="1316"/>
                    <a:pt x="1841" y="519"/>
                    <a:pt x="1335" y="125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185" y="8"/>
                    <a:pt x="1135" y="0"/>
                    <a:pt x="108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3995885" y="2211863"/>
              <a:ext cx="26438" cy="24555"/>
            </a:xfrm>
            <a:custGeom>
              <a:avLst/>
              <a:gdLst/>
              <a:ahLst/>
              <a:cxnLst/>
              <a:rect l="l" t="t" r="r" b="b"/>
              <a:pathLst>
                <a:path w="1769" h="1643" extrusionOk="0">
                  <a:moveTo>
                    <a:pt x="923" y="257"/>
                  </a:moveTo>
                  <a:cubicBezTo>
                    <a:pt x="986" y="257"/>
                    <a:pt x="1055" y="314"/>
                    <a:pt x="1034" y="397"/>
                  </a:cubicBezTo>
                  <a:cubicBezTo>
                    <a:pt x="1034" y="497"/>
                    <a:pt x="1001" y="597"/>
                    <a:pt x="968" y="663"/>
                  </a:cubicBezTo>
                  <a:cubicBezTo>
                    <a:pt x="1101" y="697"/>
                    <a:pt x="1234" y="730"/>
                    <a:pt x="1368" y="797"/>
                  </a:cubicBezTo>
                  <a:cubicBezTo>
                    <a:pt x="1435" y="830"/>
                    <a:pt x="1435" y="930"/>
                    <a:pt x="1335" y="964"/>
                  </a:cubicBezTo>
                  <a:cubicBezTo>
                    <a:pt x="1295" y="973"/>
                    <a:pt x="1254" y="977"/>
                    <a:pt x="1210" y="977"/>
                  </a:cubicBezTo>
                  <a:cubicBezTo>
                    <a:pt x="1106" y="977"/>
                    <a:pt x="995" y="954"/>
                    <a:pt x="901" y="930"/>
                  </a:cubicBezTo>
                  <a:cubicBezTo>
                    <a:pt x="868" y="1030"/>
                    <a:pt x="834" y="1130"/>
                    <a:pt x="801" y="1231"/>
                  </a:cubicBezTo>
                  <a:cubicBezTo>
                    <a:pt x="787" y="1272"/>
                    <a:pt x="755" y="1291"/>
                    <a:pt x="726" y="1291"/>
                  </a:cubicBezTo>
                  <a:cubicBezTo>
                    <a:pt x="685" y="1291"/>
                    <a:pt x="648" y="1255"/>
                    <a:pt x="667" y="1197"/>
                  </a:cubicBezTo>
                  <a:cubicBezTo>
                    <a:pt x="667" y="1097"/>
                    <a:pt x="701" y="997"/>
                    <a:pt x="701" y="897"/>
                  </a:cubicBezTo>
                  <a:cubicBezTo>
                    <a:pt x="634" y="864"/>
                    <a:pt x="534" y="864"/>
                    <a:pt x="467" y="830"/>
                  </a:cubicBezTo>
                  <a:cubicBezTo>
                    <a:pt x="334" y="830"/>
                    <a:pt x="367" y="630"/>
                    <a:pt x="501" y="630"/>
                  </a:cubicBezTo>
                  <a:cubicBezTo>
                    <a:pt x="567" y="630"/>
                    <a:pt x="667" y="663"/>
                    <a:pt x="767" y="663"/>
                  </a:cubicBezTo>
                  <a:cubicBezTo>
                    <a:pt x="767" y="563"/>
                    <a:pt x="801" y="430"/>
                    <a:pt x="834" y="330"/>
                  </a:cubicBezTo>
                  <a:cubicBezTo>
                    <a:pt x="847" y="279"/>
                    <a:pt x="884" y="257"/>
                    <a:pt x="923" y="257"/>
                  </a:cubicBezTo>
                  <a:close/>
                  <a:moveTo>
                    <a:pt x="1047" y="0"/>
                  </a:moveTo>
                  <a:cubicBezTo>
                    <a:pt x="722" y="0"/>
                    <a:pt x="329" y="272"/>
                    <a:pt x="200" y="530"/>
                  </a:cubicBezTo>
                  <a:cubicBezTo>
                    <a:pt x="0" y="930"/>
                    <a:pt x="200" y="1364"/>
                    <a:pt x="601" y="1564"/>
                  </a:cubicBezTo>
                  <a:cubicBezTo>
                    <a:pt x="715" y="1616"/>
                    <a:pt x="837" y="1642"/>
                    <a:pt x="955" y="1642"/>
                  </a:cubicBezTo>
                  <a:cubicBezTo>
                    <a:pt x="1216" y="1642"/>
                    <a:pt x="1464" y="1516"/>
                    <a:pt x="1601" y="1264"/>
                  </a:cubicBezTo>
                  <a:cubicBezTo>
                    <a:pt x="1768" y="930"/>
                    <a:pt x="1735" y="697"/>
                    <a:pt x="1601" y="397"/>
                  </a:cubicBezTo>
                  <a:cubicBezTo>
                    <a:pt x="1535" y="397"/>
                    <a:pt x="1501" y="363"/>
                    <a:pt x="1468" y="297"/>
                  </a:cubicBezTo>
                  <a:cubicBezTo>
                    <a:pt x="1385" y="83"/>
                    <a:pt x="1226" y="0"/>
                    <a:pt x="104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4091100" y="2143519"/>
              <a:ext cx="24943" cy="20818"/>
            </a:xfrm>
            <a:custGeom>
              <a:avLst/>
              <a:gdLst/>
              <a:ahLst/>
              <a:cxnLst/>
              <a:rect l="l" t="t" r="r" b="b"/>
              <a:pathLst>
                <a:path w="1669" h="1393" extrusionOk="0">
                  <a:moveTo>
                    <a:pt x="851" y="8"/>
                  </a:moveTo>
                  <a:cubicBezTo>
                    <a:pt x="909" y="8"/>
                    <a:pt x="968" y="49"/>
                    <a:pt x="968" y="133"/>
                  </a:cubicBezTo>
                  <a:cubicBezTo>
                    <a:pt x="968" y="266"/>
                    <a:pt x="968" y="366"/>
                    <a:pt x="968" y="500"/>
                  </a:cubicBezTo>
                  <a:cubicBezTo>
                    <a:pt x="1068" y="500"/>
                    <a:pt x="1168" y="500"/>
                    <a:pt x="1235" y="533"/>
                  </a:cubicBezTo>
                  <a:cubicBezTo>
                    <a:pt x="1335" y="533"/>
                    <a:pt x="1335" y="700"/>
                    <a:pt x="1235" y="700"/>
                  </a:cubicBezTo>
                  <a:lnTo>
                    <a:pt x="968" y="700"/>
                  </a:lnTo>
                  <a:cubicBezTo>
                    <a:pt x="968" y="833"/>
                    <a:pt x="968" y="967"/>
                    <a:pt x="968" y="1100"/>
                  </a:cubicBezTo>
                  <a:cubicBezTo>
                    <a:pt x="951" y="1150"/>
                    <a:pt x="901" y="1175"/>
                    <a:pt x="855" y="1175"/>
                  </a:cubicBezTo>
                  <a:cubicBezTo>
                    <a:pt x="809" y="1175"/>
                    <a:pt x="768" y="1150"/>
                    <a:pt x="768" y="1100"/>
                  </a:cubicBezTo>
                  <a:cubicBezTo>
                    <a:pt x="768" y="967"/>
                    <a:pt x="768" y="833"/>
                    <a:pt x="734" y="700"/>
                  </a:cubicBezTo>
                  <a:cubicBezTo>
                    <a:pt x="601" y="700"/>
                    <a:pt x="434" y="667"/>
                    <a:pt x="267" y="667"/>
                  </a:cubicBezTo>
                  <a:cubicBezTo>
                    <a:pt x="167" y="667"/>
                    <a:pt x="167" y="566"/>
                    <a:pt x="267" y="533"/>
                  </a:cubicBezTo>
                  <a:cubicBezTo>
                    <a:pt x="434" y="533"/>
                    <a:pt x="568" y="533"/>
                    <a:pt x="734" y="500"/>
                  </a:cubicBezTo>
                  <a:cubicBezTo>
                    <a:pt x="734" y="366"/>
                    <a:pt x="734" y="266"/>
                    <a:pt x="734" y="133"/>
                  </a:cubicBezTo>
                  <a:cubicBezTo>
                    <a:pt x="734" y="49"/>
                    <a:pt x="793" y="8"/>
                    <a:pt x="851" y="8"/>
                  </a:cubicBezTo>
                  <a:close/>
                  <a:moveTo>
                    <a:pt x="824" y="1"/>
                  </a:moveTo>
                  <a:cubicBezTo>
                    <a:pt x="657" y="1"/>
                    <a:pt x="504" y="52"/>
                    <a:pt x="367" y="166"/>
                  </a:cubicBezTo>
                  <a:cubicBezTo>
                    <a:pt x="67" y="466"/>
                    <a:pt x="0" y="933"/>
                    <a:pt x="334" y="1200"/>
                  </a:cubicBezTo>
                  <a:cubicBezTo>
                    <a:pt x="492" y="1326"/>
                    <a:pt x="679" y="1393"/>
                    <a:pt x="861" y="1393"/>
                  </a:cubicBezTo>
                  <a:cubicBezTo>
                    <a:pt x="1064" y="1393"/>
                    <a:pt x="1261" y="1310"/>
                    <a:pt x="1401" y="1134"/>
                  </a:cubicBezTo>
                  <a:cubicBezTo>
                    <a:pt x="1668" y="833"/>
                    <a:pt x="1602" y="566"/>
                    <a:pt x="1535" y="233"/>
                  </a:cubicBezTo>
                  <a:cubicBezTo>
                    <a:pt x="1535" y="233"/>
                    <a:pt x="1502" y="200"/>
                    <a:pt x="1468" y="200"/>
                  </a:cubicBezTo>
                  <a:cubicBezTo>
                    <a:pt x="1335" y="133"/>
                    <a:pt x="1201" y="66"/>
                    <a:pt x="1068" y="33"/>
                  </a:cubicBezTo>
                  <a:cubicBezTo>
                    <a:pt x="983" y="12"/>
                    <a:pt x="902" y="1"/>
                    <a:pt x="82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165675" y="2075220"/>
              <a:ext cx="30622" cy="23792"/>
            </a:xfrm>
            <a:custGeom>
              <a:avLst/>
              <a:gdLst/>
              <a:ahLst/>
              <a:cxnLst/>
              <a:rect l="l" t="t" r="r" b="b"/>
              <a:pathLst>
                <a:path w="2049" h="1592" extrusionOk="0">
                  <a:moveTo>
                    <a:pt x="1150" y="139"/>
                  </a:moveTo>
                  <a:cubicBezTo>
                    <a:pt x="1197" y="139"/>
                    <a:pt x="1234" y="175"/>
                    <a:pt x="1215" y="233"/>
                  </a:cubicBezTo>
                  <a:cubicBezTo>
                    <a:pt x="1215" y="366"/>
                    <a:pt x="1215" y="500"/>
                    <a:pt x="1182" y="633"/>
                  </a:cubicBezTo>
                  <a:lnTo>
                    <a:pt x="1282" y="633"/>
                  </a:lnTo>
                  <a:cubicBezTo>
                    <a:pt x="1415" y="633"/>
                    <a:pt x="1415" y="833"/>
                    <a:pt x="1282" y="833"/>
                  </a:cubicBezTo>
                  <a:lnTo>
                    <a:pt x="1148" y="833"/>
                  </a:lnTo>
                  <a:cubicBezTo>
                    <a:pt x="1148" y="933"/>
                    <a:pt x="1148" y="1067"/>
                    <a:pt x="1148" y="1167"/>
                  </a:cubicBezTo>
                  <a:cubicBezTo>
                    <a:pt x="1169" y="1249"/>
                    <a:pt x="1100" y="1306"/>
                    <a:pt x="1037" y="1306"/>
                  </a:cubicBezTo>
                  <a:cubicBezTo>
                    <a:pt x="998" y="1306"/>
                    <a:pt x="961" y="1285"/>
                    <a:pt x="948" y="1234"/>
                  </a:cubicBezTo>
                  <a:cubicBezTo>
                    <a:pt x="915" y="1100"/>
                    <a:pt x="915" y="967"/>
                    <a:pt x="881" y="833"/>
                  </a:cubicBezTo>
                  <a:lnTo>
                    <a:pt x="681" y="833"/>
                  </a:lnTo>
                  <a:cubicBezTo>
                    <a:pt x="548" y="800"/>
                    <a:pt x="548" y="633"/>
                    <a:pt x="681" y="633"/>
                  </a:cubicBezTo>
                  <a:lnTo>
                    <a:pt x="915" y="633"/>
                  </a:lnTo>
                  <a:cubicBezTo>
                    <a:pt x="915" y="466"/>
                    <a:pt x="948" y="300"/>
                    <a:pt x="1048" y="200"/>
                  </a:cubicBezTo>
                  <a:cubicBezTo>
                    <a:pt x="1076" y="158"/>
                    <a:pt x="1116" y="139"/>
                    <a:pt x="1150" y="139"/>
                  </a:cubicBezTo>
                  <a:close/>
                  <a:moveTo>
                    <a:pt x="1249" y="1"/>
                  </a:moveTo>
                  <a:cubicBezTo>
                    <a:pt x="565" y="1"/>
                    <a:pt x="0" y="795"/>
                    <a:pt x="681" y="1367"/>
                  </a:cubicBezTo>
                  <a:cubicBezTo>
                    <a:pt x="845" y="1516"/>
                    <a:pt x="1041" y="1591"/>
                    <a:pt x="1233" y="1591"/>
                  </a:cubicBezTo>
                  <a:cubicBezTo>
                    <a:pt x="1471" y="1591"/>
                    <a:pt x="1701" y="1474"/>
                    <a:pt x="1849" y="1234"/>
                  </a:cubicBezTo>
                  <a:cubicBezTo>
                    <a:pt x="2049" y="900"/>
                    <a:pt x="2015" y="500"/>
                    <a:pt x="1882" y="166"/>
                  </a:cubicBezTo>
                  <a:cubicBezTo>
                    <a:pt x="1882" y="166"/>
                    <a:pt x="1882" y="166"/>
                    <a:pt x="1882" y="133"/>
                  </a:cubicBezTo>
                  <a:cubicBezTo>
                    <a:pt x="1849" y="150"/>
                    <a:pt x="1824" y="158"/>
                    <a:pt x="1799" y="158"/>
                  </a:cubicBezTo>
                  <a:cubicBezTo>
                    <a:pt x="1774" y="158"/>
                    <a:pt x="1749" y="150"/>
                    <a:pt x="1715" y="133"/>
                  </a:cubicBezTo>
                  <a:cubicBezTo>
                    <a:pt x="1562" y="41"/>
                    <a:pt x="1402" y="1"/>
                    <a:pt x="124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4522323" y="1373777"/>
              <a:ext cx="41891" cy="39081"/>
            </a:xfrm>
            <a:custGeom>
              <a:avLst/>
              <a:gdLst/>
              <a:ahLst/>
              <a:cxnLst/>
              <a:rect l="l" t="t" r="r" b="b"/>
              <a:pathLst>
                <a:path w="2803" h="2615" extrusionOk="0">
                  <a:moveTo>
                    <a:pt x="1637" y="397"/>
                  </a:moveTo>
                  <a:cubicBezTo>
                    <a:pt x="1775" y="397"/>
                    <a:pt x="1893" y="585"/>
                    <a:pt x="1768" y="735"/>
                  </a:cubicBezTo>
                  <a:cubicBezTo>
                    <a:pt x="1702" y="835"/>
                    <a:pt x="1602" y="935"/>
                    <a:pt x="1535" y="1068"/>
                  </a:cubicBezTo>
                  <a:cubicBezTo>
                    <a:pt x="1768" y="1168"/>
                    <a:pt x="2002" y="1268"/>
                    <a:pt x="2202" y="1402"/>
                  </a:cubicBezTo>
                  <a:cubicBezTo>
                    <a:pt x="2374" y="1488"/>
                    <a:pt x="2250" y="1722"/>
                    <a:pt x="2085" y="1722"/>
                  </a:cubicBezTo>
                  <a:cubicBezTo>
                    <a:pt x="2058" y="1722"/>
                    <a:pt x="2030" y="1716"/>
                    <a:pt x="2002" y="1702"/>
                  </a:cubicBezTo>
                  <a:cubicBezTo>
                    <a:pt x="1802" y="1569"/>
                    <a:pt x="1568" y="1435"/>
                    <a:pt x="1368" y="1335"/>
                  </a:cubicBezTo>
                  <a:cubicBezTo>
                    <a:pt x="1268" y="1535"/>
                    <a:pt x="1168" y="1735"/>
                    <a:pt x="1101" y="1936"/>
                  </a:cubicBezTo>
                  <a:cubicBezTo>
                    <a:pt x="1070" y="1982"/>
                    <a:pt x="1018" y="2007"/>
                    <a:pt x="970" y="2007"/>
                  </a:cubicBezTo>
                  <a:cubicBezTo>
                    <a:pt x="916" y="2007"/>
                    <a:pt x="868" y="1974"/>
                    <a:pt x="868" y="1902"/>
                  </a:cubicBezTo>
                  <a:cubicBezTo>
                    <a:pt x="901" y="1669"/>
                    <a:pt x="968" y="1435"/>
                    <a:pt x="1068" y="1202"/>
                  </a:cubicBezTo>
                  <a:cubicBezTo>
                    <a:pt x="968" y="1168"/>
                    <a:pt x="868" y="1135"/>
                    <a:pt x="734" y="1068"/>
                  </a:cubicBezTo>
                  <a:cubicBezTo>
                    <a:pt x="617" y="1010"/>
                    <a:pt x="629" y="823"/>
                    <a:pt x="746" y="823"/>
                  </a:cubicBezTo>
                  <a:cubicBezTo>
                    <a:pt x="762" y="823"/>
                    <a:pt x="780" y="827"/>
                    <a:pt x="801" y="835"/>
                  </a:cubicBezTo>
                  <a:cubicBezTo>
                    <a:pt x="934" y="868"/>
                    <a:pt x="1068" y="901"/>
                    <a:pt x="1201" y="935"/>
                  </a:cubicBezTo>
                  <a:cubicBezTo>
                    <a:pt x="1301" y="768"/>
                    <a:pt x="1401" y="601"/>
                    <a:pt x="1501" y="468"/>
                  </a:cubicBezTo>
                  <a:cubicBezTo>
                    <a:pt x="1543" y="418"/>
                    <a:pt x="1591" y="397"/>
                    <a:pt x="1637" y="397"/>
                  </a:cubicBezTo>
                  <a:close/>
                  <a:moveTo>
                    <a:pt x="1468" y="1"/>
                  </a:moveTo>
                  <a:cubicBezTo>
                    <a:pt x="1468" y="1"/>
                    <a:pt x="1435" y="34"/>
                    <a:pt x="1368" y="34"/>
                  </a:cubicBezTo>
                  <a:cubicBezTo>
                    <a:pt x="634" y="101"/>
                    <a:pt x="0" y="701"/>
                    <a:pt x="100" y="1469"/>
                  </a:cubicBezTo>
                  <a:cubicBezTo>
                    <a:pt x="162" y="2112"/>
                    <a:pt x="730" y="2615"/>
                    <a:pt x="1365" y="2615"/>
                  </a:cubicBezTo>
                  <a:cubicBezTo>
                    <a:pt x="1421" y="2615"/>
                    <a:pt x="1478" y="2611"/>
                    <a:pt x="1535" y="2603"/>
                  </a:cubicBezTo>
                  <a:cubicBezTo>
                    <a:pt x="2235" y="2536"/>
                    <a:pt x="2802" y="1769"/>
                    <a:pt x="2636" y="1068"/>
                  </a:cubicBezTo>
                  <a:cubicBezTo>
                    <a:pt x="2502" y="501"/>
                    <a:pt x="2002" y="134"/>
                    <a:pt x="146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4521830" y="1257131"/>
              <a:ext cx="36406" cy="33043"/>
            </a:xfrm>
            <a:custGeom>
              <a:avLst/>
              <a:gdLst/>
              <a:ahLst/>
              <a:cxnLst/>
              <a:rect l="l" t="t" r="r" b="b"/>
              <a:pathLst>
                <a:path w="2436" h="2211" extrusionOk="0">
                  <a:moveTo>
                    <a:pt x="1625" y="403"/>
                  </a:moveTo>
                  <a:cubicBezTo>
                    <a:pt x="1738" y="403"/>
                    <a:pt x="1840" y="529"/>
                    <a:pt x="1735" y="634"/>
                  </a:cubicBezTo>
                  <a:cubicBezTo>
                    <a:pt x="1601" y="801"/>
                    <a:pt x="1468" y="934"/>
                    <a:pt x="1334" y="1101"/>
                  </a:cubicBezTo>
                  <a:cubicBezTo>
                    <a:pt x="1534" y="1201"/>
                    <a:pt x="1735" y="1201"/>
                    <a:pt x="1935" y="1234"/>
                  </a:cubicBezTo>
                  <a:cubicBezTo>
                    <a:pt x="2102" y="1268"/>
                    <a:pt x="2035" y="1501"/>
                    <a:pt x="1901" y="1535"/>
                  </a:cubicBezTo>
                  <a:cubicBezTo>
                    <a:pt x="1668" y="1535"/>
                    <a:pt x="1401" y="1468"/>
                    <a:pt x="1201" y="1335"/>
                  </a:cubicBezTo>
                  <a:cubicBezTo>
                    <a:pt x="1134" y="1468"/>
                    <a:pt x="1067" y="1568"/>
                    <a:pt x="1001" y="1701"/>
                  </a:cubicBezTo>
                  <a:cubicBezTo>
                    <a:pt x="991" y="1721"/>
                    <a:pt x="973" y="1729"/>
                    <a:pt x="952" y="1729"/>
                  </a:cubicBezTo>
                  <a:cubicBezTo>
                    <a:pt x="901" y="1729"/>
                    <a:pt x="834" y="1682"/>
                    <a:pt x="834" y="1635"/>
                  </a:cubicBezTo>
                  <a:cubicBezTo>
                    <a:pt x="867" y="1468"/>
                    <a:pt x="934" y="1335"/>
                    <a:pt x="1001" y="1201"/>
                  </a:cubicBezTo>
                  <a:cubicBezTo>
                    <a:pt x="834" y="1068"/>
                    <a:pt x="734" y="934"/>
                    <a:pt x="634" y="767"/>
                  </a:cubicBezTo>
                  <a:cubicBezTo>
                    <a:pt x="610" y="697"/>
                    <a:pt x="670" y="626"/>
                    <a:pt x="731" y="626"/>
                  </a:cubicBezTo>
                  <a:cubicBezTo>
                    <a:pt x="756" y="626"/>
                    <a:pt x="781" y="638"/>
                    <a:pt x="801" y="667"/>
                  </a:cubicBezTo>
                  <a:cubicBezTo>
                    <a:pt x="901" y="767"/>
                    <a:pt x="1001" y="868"/>
                    <a:pt x="1134" y="968"/>
                  </a:cubicBezTo>
                  <a:cubicBezTo>
                    <a:pt x="1234" y="767"/>
                    <a:pt x="1401" y="567"/>
                    <a:pt x="1534" y="434"/>
                  </a:cubicBezTo>
                  <a:cubicBezTo>
                    <a:pt x="1563" y="413"/>
                    <a:pt x="1594" y="403"/>
                    <a:pt x="1625" y="403"/>
                  </a:cubicBezTo>
                  <a:close/>
                  <a:moveTo>
                    <a:pt x="1257" y="0"/>
                  </a:moveTo>
                  <a:cubicBezTo>
                    <a:pt x="938" y="0"/>
                    <a:pt x="651" y="141"/>
                    <a:pt x="434" y="334"/>
                  </a:cubicBezTo>
                  <a:lnTo>
                    <a:pt x="467" y="334"/>
                  </a:lnTo>
                  <a:cubicBezTo>
                    <a:pt x="567" y="367"/>
                    <a:pt x="600" y="534"/>
                    <a:pt x="467" y="534"/>
                  </a:cubicBezTo>
                  <a:cubicBezTo>
                    <a:pt x="0" y="634"/>
                    <a:pt x="0" y="1234"/>
                    <a:pt x="200" y="1601"/>
                  </a:cubicBezTo>
                  <a:cubicBezTo>
                    <a:pt x="334" y="1868"/>
                    <a:pt x="600" y="2035"/>
                    <a:pt x="901" y="2135"/>
                  </a:cubicBezTo>
                  <a:cubicBezTo>
                    <a:pt x="1025" y="2186"/>
                    <a:pt x="1150" y="2210"/>
                    <a:pt x="1273" y="2210"/>
                  </a:cubicBezTo>
                  <a:cubicBezTo>
                    <a:pt x="1711" y="2210"/>
                    <a:pt x="2112" y="1904"/>
                    <a:pt x="2268" y="1435"/>
                  </a:cubicBezTo>
                  <a:cubicBezTo>
                    <a:pt x="2435" y="901"/>
                    <a:pt x="2202" y="234"/>
                    <a:pt x="1635" y="67"/>
                  </a:cubicBezTo>
                  <a:cubicBezTo>
                    <a:pt x="1505" y="21"/>
                    <a:pt x="1379" y="0"/>
                    <a:pt x="125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4518826" y="1126019"/>
              <a:ext cx="44895" cy="30981"/>
            </a:xfrm>
            <a:custGeom>
              <a:avLst/>
              <a:gdLst/>
              <a:ahLst/>
              <a:cxnLst/>
              <a:rect l="l" t="t" r="r" b="b"/>
              <a:pathLst>
                <a:path w="3004" h="2073" extrusionOk="0">
                  <a:moveTo>
                    <a:pt x="2124" y="336"/>
                  </a:moveTo>
                  <a:cubicBezTo>
                    <a:pt x="2229" y="336"/>
                    <a:pt x="2314" y="456"/>
                    <a:pt x="2236" y="534"/>
                  </a:cubicBezTo>
                  <a:cubicBezTo>
                    <a:pt x="2136" y="667"/>
                    <a:pt x="2002" y="768"/>
                    <a:pt x="1902" y="868"/>
                  </a:cubicBezTo>
                  <a:cubicBezTo>
                    <a:pt x="2136" y="1001"/>
                    <a:pt x="2336" y="1134"/>
                    <a:pt x="2536" y="1301"/>
                  </a:cubicBezTo>
                  <a:cubicBezTo>
                    <a:pt x="2596" y="1361"/>
                    <a:pt x="2549" y="1473"/>
                    <a:pt x="2467" y="1473"/>
                  </a:cubicBezTo>
                  <a:cubicBezTo>
                    <a:pt x="2457" y="1473"/>
                    <a:pt x="2447" y="1472"/>
                    <a:pt x="2436" y="1468"/>
                  </a:cubicBezTo>
                  <a:cubicBezTo>
                    <a:pt x="2169" y="1368"/>
                    <a:pt x="1936" y="1235"/>
                    <a:pt x="1702" y="1068"/>
                  </a:cubicBezTo>
                  <a:cubicBezTo>
                    <a:pt x="1569" y="1201"/>
                    <a:pt x="1435" y="1301"/>
                    <a:pt x="1302" y="1435"/>
                  </a:cubicBezTo>
                  <a:cubicBezTo>
                    <a:pt x="1279" y="1450"/>
                    <a:pt x="1257" y="1456"/>
                    <a:pt x="1236" y="1456"/>
                  </a:cubicBezTo>
                  <a:cubicBezTo>
                    <a:pt x="1165" y="1456"/>
                    <a:pt x="1117" y="1379"/>
                    <a:pt x="1168" y="1301"/>
                  </a:cubicBezTo>
                  <a:cubicBezTo>
                    <a:pt x="1268" y="1201"/>
                    <a:pt x="1402" y="1068"/>
                    <a:pt x="1502" y="934"/>
                  </a:cubicBezTo>
                  <a:cubicBezTo>
                    <a:pt x="1369" y="834"/>
                    <a:pt x="1202" y="734"/>
                    <a:pt x="1068" y="667"/>
                  </a:cubicBezTo>
                  <a:cubicBezTo>
                    <a:pt x="984" y="612"/>
                    <a:pt x="1041" y="485"/>
                    <a:pt x="1121" y="485"/>
                  </a:cubicBezTo>
                  <a:cubicBezTo>
                    <a:pt x="1136" y="485"/>
                    <a:pt x="1152" y="490"/>
                    <a:pt x="1168" y="501"/>
                  </a:cubicBezTo>
                  <a:cubicBezTo>
                    <a:pt x="1335" y="567"/>
                    <a:pt x="1502" y="667"/>
                    <a:pt x="1669" y="768"/>
                  </a:cubicBezTo>
                  <a:cubicBezTo>
                    <a:pt x="1802" y="634"/>
                    <a:pt x="1902" y="501"/>
                    <a:pt x="2036" y="367"/>
                  </a:cubicBezTo>
                  <a:cubicBezTo>
                    <a:pt x="2065" y="346"/>
                    <a:pt x="2095" y="336"/>
                    <a:pt x="2124" y="336"/>
                  </a:cubicBezTo>
                  <a:close/>
                  <a:moveTo>
                    <a:pt x="1603" y="1"/>
                  </a:moveTo>
                  <a:cubicBezTo>
                    <a:pt x="1315" y="1"/>
                    <a:pt x="1029" y="93"/>
                    <a:pt x="768" y="234"/>
                  </a:cubicBezTo>
                  <a:cubicBezTo>
                    <a:pt x="768" y="267"/>
                    <a:pt x="768" y="301"/>
                    <a:pt x="735" y="334"/>
                  </a:cubicBezTo>
                  <a:cubicBezTo>
                    <a:pt x="1" y="701"/>
                    <a:pt x="468" y="1501"/>
                    <a:pt x="968" y="1802"/>
                  </a:cubicBezTo>
                  <a:cubicBezTo>
                    <a:pt x="1240" y="1954"/>
                    <a:pt x="1564" y="2073"/>
                    <a:pt x="1864" y="2073"/>
                  </a:cubicBezTo>
                  <a:cubicBezTo>
                    <a:pt x="2154" y="2073"/>
                    <a:pt x="2423" y="1963"/>
                    <a:pt x="2603" y="1668"/>
                  </a:cubicBezTo>
                  <a:cubicBezTo>
                    <a:pt x="3003" y="1134"/>
                    <a:pt x="2703" y="434"/>
                    <a:pt x="2169" y="134"/>
                  </a:cubicBezTo>
                  <a:cubicBezTo>
                    <a:pt x="1984" y="41"/>
                    <a:pt x="1793" y="1"/>
                    <a:pt x="16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4523817" y="969784"/>
              <a:ext cx="44880" cy="31997"/>
            </a:xfrm>
            <a:custGeom>
              <a:avLst/>
              <a:gdLst/>
              <a:ahLst/>
              <a:cxnLst/>
              <a:rect l="l" t="t" r="r" b="b"/>
              <a:pathLst>
                <a:path w="3003" h="2141" extrusionOk="0">
                  <a:moveTo>
                    <a:pt x="1036" y="454"/>
                  </a:moveTo>
                  <a:cubicBezTo>
                    <a:pt x="1059" y="454"/>
                    <a:pt x="1083" y="462"/>
                    <a:pt x="1101" y="481"/>
                  </a:cubicBezTo>
                  <a:cubicBezTo>
                    <a:pt x="1268" y="614"/>
                    <a:pt x="1468" y="747"/>
                    <a:pt x="1635" y="881"/>
                  </a:cubicBezTo>
                  <a:cubicBezTo>
                    <a:pt x="1868" y="747"/>
                    <a:pt x="2069" y="614"/>
                    <a:pt x="2302" y="514"/>
                  </a:cubicBezTo>
                  <a:cubicBezTo>
                    <a:pt x="2321" y="505"/>
                    <a:pt x="2339" y="501"/>
                    <a:pt x="2357" y="501"/>
                  </a:cubicBezTo>
                  <a:cubicBezTo>
                    <a:pt x="2467" y="501"/>
                    <a:pt x="2551" y="661"/>
                    <a:pt x="2436" y="747"/>
                  </a:cubicBezTo>
                  <a:cubicBezTo>
                    <a:pt x="2269" y="847"/>
                    <a:pt x="2069" y="948"/>
                    <a:pt x="1902" y="1014"/>
                  </a:cubicBezTo>
                  <a:cubicBezTo>
                    <a:pt x="2069" y="1114"/>
                    <a:pt x="2235" y="1181"/>
                    <a:pt x="2402" y="1248"/>
                  </a:cubicBezTo>
                  <a:cubicBezTo>
                    <a:pt x="2548" y="1306"/>
                    <a:pt x="2515" y="1493"/>
                    <a:pt x="2392" y="1493"/>
                  </a:cubicBezTo>
                  <a:cubicBezTo>
                    <a:pt x="2375" y="1493"/>
                    <a:pt x="2356" y="1489"/>
                    <a:pt x="2335" y="1481"/>
                  </a:cubicBezTo>
                  <a:cubicBezTo>
                    <a:pt x="2102" y="1415"/>
                    <a:pt x="1835" y="1314"/>
                    <a:pt x="1602" y="1181"/>
                  </a:cubicBezTo>
                  <a:cubicBezTo>
                    <a:pt x="1401" y="1281"/>
                    <a:pt x="1201" y="1381"/>
                    <a:pt x="1001" y="1481"/>
                  </a:cubicBezTo>
                  <a:cubicBezTo>
                    <a:pt x="990" y="1485"/>
                    <a:pt x="979" y="1487"/>
                    <a:pt x="969" y="1487"/>
                  </a:cubicBezTo>
                  <a:cubicBezTo>
                    <a:pt x="882" y="1487"/>
                    <a:pt x="812" y="1377"/>
                    <a:pt x="901" y="1348"/>
                  </a:cubicBezTo>
                  <a:cubicBezTo>
                    <a:pt x="1068" y="1248"/>
                    <a:pt x="1235" y="1148"/>
                    <a:pt x="1401" y="1014"/>
                  </a:cubicBezTo>
                  <a:cubicBezTo>
                    <a:pt x="1235" y="881"/>
                    <a:pt x="1068" y="747"/>
                    <a:pt x="968" y="581"/>
                  </a:cubicBezTo>
                  <a:cubicBezTo>
                    <a:pt x="920" y="508"/>
                    <a:pt x="976" y="454"/>
                    <a:pt x="1036" y="454"/>
                  </a:cubicBezTo>
                  <a:close/>
                  <a:moveTo>
                    <a:pt x="1579" y="1"/>
                  </a:moveTo>
                  <a:cubicBezTo>
                    <a:pt x="1357" y="1"/>
                    <a:pt x="1129" y="46"/>
                    <a:pt x="901" y="114"/>
                  </a:cubicBezTo>
                  <a:cubicBezTo>
                    <a:pt x="934" y="180"/>
                    <a:pt x="901" y="247"/>
                    <a:pt x="834" y="280"/>
                  </a:cubicBezTo>
                  <a:cubicBezTo>
                    <a:pt x="0" y="447"/>
                    <a:pt x="34" y="1481"/>
                    <a:pt x="668" y="1882"/>
                  </a:cubicBezTo>
                  <a:cubicBezTo>
                    <a:pt x="914" y="2058"/>
                    <a:pt x="1198" y="2141"/>
                    <a:pt x="1479" y="2141"/>
                  </a:cubicBezTo>
                  <a:cubicBezTo>
                    <a:pt x="1731" y="2141"/>
                    <a:pt x="1982" y="2074"/>
                    <a:pt x="2202" y="1948"/>
                  </a:cubicBezTo>
                  <a:cubicBezTo>
                    <a:pt x="2802" y="1615"/>
                    <a:pt x="3003" y="914"/>
                    <a:pt x="2502" y="380"/>
                  </a:cubicBezTo>
                  <a:cubicBezTo>
                    <a:pt x="2223" y="101"/>
                    <a:pt x="1908" y="1"/>
                    <a:pt x="157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4137459" y="1528816"/>
              <a:ext cx="821078" cy="702445"/>
            </a:xfrm>
            <a:custGeom>
              <a:avLst/>
              <a:gdLst/>
              <a:ahLst/>
              <a:cxnLst/>
              <a:rect l="l" t="t" r="r" b="b"/>
              <a:pathLst>
                <a:path w="54940" h="47002" extrusionOk="0">
                  <a:moveTo>
                    <a:pt x="19193" y="15173"/>
                  </a:moveTo>
                  <a:cubicBezTo>
                    <a:pt x="19200" y="15173"/>
                    <a:pt x="19207" y="15175"/>
                    <a:pt x="19214" y="15178"/>
                  </a:cubicBezTo>
                  <a:cubicBezTo>
                    <a:pt x="19948" y="15545"/>
                    <a:pt x="20682" y="15846"/>
                    <a:pt x="21449" y="16079"/>
                  </a:cubicBezTo>
                  <a:cubicBezTo>
                    <a:pt x="21516" y="16112"/>
                    <a:pt x="21483" y="16246"/>
                    <a:pt x="21383" y="16246"/>
                  </a:cubicBezTo>
                  <a:cubicBezTo>
                    <a:pt x="20615" y="16012"/>
                    <a:pt x="19848" y="15679"/>
                    <a:pt x="19148" y="15312"/>
                  </a:cubicBezTo>
                  <a:cubicBezTo>
                    <a:pt x="19088" y="15282"/>
                    <a:pt x="19135" y="15173"/>
                    <a:pt x="19193" y="15173"/>
                  </a:cubicBezTo>
                  <a:close/>
                  <a:moveTo>
                    <a:pt x="20023" y="15941"/>
                  </a:moveTo>
                  <a:cubicBezTo>
                    <a:pt x="20031" y="15941"/>
                    <a:pt x="20039" y="15943"/>
                    <a:pt x="20048" y="15946"/>
                  </a:cubicBezTo>
                  <a:cubicBezTo>
                    <a:pt x="20682" y="16179"/>
                    <a:pt x="21283" y="16346"/>
                    <a:pt x="21950" y="16413"/>
                  </a:cubicBezTo>
                  <a:cubicBezTo>
                    <a:pt x="22074" y="16413"/>
                    <a:pt x="22112" y="16616"/>
                    <a:pt x="21980" y="16616"/>
                  </a:cubicBezTo>
                  <a:cubicBezTo>
                    <a:pt x="21971" y="16616"/>
                    <a:pt x="21961" y="16615"/>
                    <a:pt x="21950" y="16613"/>
                  </a:cubicBezTo>
                  <a:cubicBezTo>
                    <a:pt x="21283" y="16613"/>
                    <a:pt x="20582" y="16413"/>
                    <a:pt x="19982" y="16112"/>
                  </a:cubicBezTo>
                  <a:cubicBezTo>
                    <a:pt x="19921" y="16082"/>
                    <a:pt x="19943" y="15941"/>
                    <a:pt x="20023" y="15941"/>
                  </a:cubicBezTo>
                  <a:close/>
                  <a:moveTo>
                    <a:pt x="21022" y="20001"/>
                  </a:moveTo>
                  <a:cubicBezTo>
                    <a:pt x="21019" y="20006"/>
                    <a:pt x="21017" y="20010"/>
                    <a:pt x="21016" y="20015"/>
                  </a:cubicBezTo>
                  <a:cubicBezTo>
                    <a:pt x="21018" y="20011"/>
                    <a:pt x="21020" y="20006"/>
                    <a:pt x="21022" y="20001"/>
                  </a:cubicBezTo>
                  <a:close/>
                  <a:moveTo>
                    <a:pt x="50583" y="12764"/>
                  </a:moveTo>
                  <a:cubicBezTo>
                    <a:pt x="50655" y="12764"/>
                    <a:pt x="50721" y="12795"/>
                    <a:pt x="50770" y="12843"/>
                  </a:cubicBezTo>
                  <a:cubicBezTo>
                    <a:pt x="50804" y="12843"/>
                    <a:pt x="50870" y="12877"/>
                    <a:pt x="50870" y="12944"/>
                  </a:cubicBezTo>
                  <a:cubicBezTo>
                    <a:pt x="51704" y="17180"/>
                    <a:pt x="51171" y="21450"/>
                    <a:pt x="51070" y="25753"/>
                  </a:cubicBezTo>
                  <a:cubicBezTo>
                    <a:pt x="51070" y="25853"/>
                    <a:pt x="51004" y="25919"/>
                    <a:pt x="50937" y="25953"/>
                  </a:cubicBezTo>
                  <a:cubicBezTo>
                    <a:pt x="50937" y="25986"/>
                    <a:pt x="50937" y="26053"/>
                    <a:pt x="50870" y="26120"/>
                  </a:cubicBezTo>
                  <a:cubicBezTo>
                    <a:pt x="50670" y="26320"/>
                    <a:pt x="50437" y="26520"/>
                    <a:pt x="50203" y="26720"/>
                  </a:cubicBezTo>
                  <a:cubicBezTo>
                    <a:pt x="50203" y="26820"/>
                    <a:pt x="50170" y="26887"/>
                    <a:pt x="50070" y="26887"/>
                  </a:cubicBezTo>
                  <a:lnTo>
                    <a:pt x="50036" y="26887"/>
                  </a:lnTo>
                  <a:cubicBezTo>
                    <a:pt x="49269" y="27654"/>
                    <a:pt x="48435" y="28388"/>
                    <a:pt x="47601" y="29088"/>
                  </a:cubicBezTo>
                  <a:cubicBezTo>
                    <a:pt x="47601" y="29222"/>
                    <a:pt x="47501" y="29289"/>
                    <a:pt x="47401" y="29289"/>
                  </a:cubicBezTo>
                  <a:cubicBezTo>
                    <a:pt x="47301" y="29289"/>
                    <a:pt x="47201" y="29222"/>
                    <a:pt x="47201" y="29088"/>
                  </a:cubicBezTo>
                  <a:cubicBezTo>
                    <a:pt x="47468" y="24518"/>
                    <a:pt x="47334" y="19949"/>
                    <a:pt x="47435" y="15379"/>
                  </a:cubicBezTo>
                  <a:cubicBezTo>
                    <a:pt x="47435" y="15277"/>
                    <a:pt x="47493" y="15233"/>
                    <a:pt x="47550" y="15233"/>
                  </a:cubicBezTo>
                  <a:cubicBezTo>
                    <a:pt x="47568" y="15233"/>
                    <a:pt x="47586" y="15237"/>
                    <a:pt x="47601" y="15245"/>
                  </a:cubicBezTo>
                  <a:cubicBezTo>
                    <a:pt x="48402" y="14311"/>
                    <a:pt x="49469" y="13411"/>
                    <a:pt x="50503" y="12777"/>
                  </a:cubicBezTo>
                  <a:cubicBezTo>
                    <a:pt x="50530" y="12768"/>
                    <a:pt x="50557" y="12764"/>
                    <a:pt x="50583" y="12764"/>
                  </a:cubicBezTo>
                  <a:close/>
                  <a:moveTo>
                    <a:pt x="4835" y="12668"/>
                  </a:moveTo>
                  <a:cubicBezTo>
                    <a:pt x="4846" y="12668"/>
                    <a:pt x="4859" y="12671"/>
                    <a:pt x="4871" y="12677"/>
                  </a:cubicBezTo>
                  <a:cubicBezTo>
                    <a:pt x="5338" y="12843"/>
                    <a:pt x="5738" y="13277"/>
                    <a:pt x="6138" y="13611"/>
                  </a:cubicBezTo>
                  <a:cubicBezTo>
                    <a:pt x="6705" y="14044"/>
                    <a:pt x="7273" y="14445"/>
                    <a:pt x="7840" y="14845"/>
                  </a:cubicBezTo>
                  <a:lnTo>
                    <a:pt x="7873" y="14845"/>
                  </a:lnTo>
                  <a:lnTo>
                    <a:pt x="7873" y="14812"/>
                  </a:lnTo>
                  <a:cubicBezTo>
                    <a:pt x="7873" y="14753"/>
                    <a:pt x="7929" y="14718"/>
                    <a:pt x="7976" y="14718"/>
                  </a:cubicBezTo>
                  <a:cubicBezTo>
                    <a:pt x="8010" y="14718"/>
                    <a:pt x="8040" y="14736"/>
                    <a:pt x="8040" y="14778"/>
                  </a:cubicBezTo>
                  <a:cubicBezTo>
                    <a:pt x="8807" y="19615"/>
                    <a:pt x="8307" y="24619"/>
                    <a:pt x="8774" y="29489"/>
                  </a:cubicBezTo>
                  <a:cubicBezTo>
                    <a:pt x="8774" y="29605"/>
                    <a:pt x="8682" y="29664"/>
                    <a:pt x="8586" y="29664"/>
                  </a:cubicBezTo>
                  <a:cubicBezTo>
                    <a:pt x="8490" y="29664"/>
                    <a:pt x="8390" y="29605"/>
                    <a:pt x="8373" y="29489"/>
                  </a:cubicBezTo>
                  <a:cubicBezTo>
                    <a:pt x="8373" y="29559"/>
                    <a:pt x="8290" y="29630"/>
                    <a:pt x="8206" y="29630"/>
                  </a:cubicBezTo>
                  <a:cubicBezTo>
                    <a:pt x="8171" y="29630"/>
                    <a:pt x="8136" y="29618"/>
                    <a:pt x="8106" y="29589"/>
                  </a:cubicBezTo>
                  <a:cubicBezTo>
                    <a:pt x="7106" y="28621"/>
                    <a:pt x="6138" y="27587"/>
                    <a:pt x="5271" y="26520"/>
                  </a:cubicBezTo>
                  <a:cubicBezTo>
                    <a:pt x="5238" y="26520"/>
                    <a:pt x="5238" y="26487"/>
                    <a:pt x="5238" y="26453"/>
                  </a:cubicBezTo>
                  <a:cubicBezTo>
                    <a:pt x="5171" y="26453"/>
                    <a:pt x="5071" y="26420"/>
                    <a:pt x="5071" y="26320"/>
                  </a:cubicBezTo>
                  <a:cubicBezTo>
                    <a:pt x="4604" y="21883"/>
                    <a:pt x="4604" y="17413"/>
                    <a:pt x="4404" y="12977"/>
                  </a:cubicBezTo>
                  <a:cubicBezTo>
                    <a:pt x="4404" y="12813"/>
                    <a:pt x="4502" y="12732"/>
                    <a:pt x="4618" y="12732"/>
                  </a:cubicBezTo>
                  <a:cubicBezTo>
                    <a:pt x="4668" y="12732"/>
                    <a:pt x="4721" y="12747"/>
                    <a:pt x="4771" y="12777"/>
                  </a:cubicBezTo>
                  <a:cubicBezTo>
                    <a:pt x="4744" y="12722"/>
                    <a:pt x="4783" y="12668"/>
                    <a:pt x="4835" y="12668"/>
                  </a:cubicBezTo>
                  <a:close/>
                  <a:moveTo>
                    <a:pt x="44686" y="16232"/>
                  </a:moveTo>
                  <a:cubicBezTo>
                    <a:pt x="44755" y="16232"/>
                    <a:pt x="44819" y="16256"/>
                    <a:pt x="44866" y="16279"/>
                  </a:cubicBezTo>
                  <a:cubicBezTo>
                    <a:pt x="44883" y="16274"/>
                    <a:pt x="44900" y="16271"/>
                    <a:pt x="44918" y="16271"/>
                  </a:cubicBezTo>
                  <a:cubicBezTo>
                    <a:pt x="45008" y="16271"/>
                    <a:pt x="45105" y="16340"/>
                    <a:pt x="45133" y="16479"/>
                  </a:cubicBezTo>
                  <a:cubicBezTo>
                    <a:pt x="45333" y="21550"/>
                    <a:pt x="45867" y="26887"/>
                    <a:pt x="44966" y="31924"/>
                  </a:cubicBezTo>
                  <a:cubicBezTo>
                    <a:pt x="44966" y="31957"/>
                    <a:pt x="44933" y="31957"/>
                    <a:pt x="44933" y="31991"/>
                  </a:cubicBezTo>
                  <a:cubicBezTo>
                    <a:pt x="44933" y="32024"/>
                    <a:pt x="44899" y="32091"/>
                    <a:pt x="44866" y="32124"/>
                  </a:cubicBezTo>
                  <a:cubicBezTo>
                    <a:pt x="43799" y="33158"/>
                    <a:pt x="42498" y="34192"/>
                    <a:pt x="41230" y="34993"/>
                  </a:cubicBezTo>
                  <a:cubicBezTo>
                    <a:pt x="41213" y="35109"/>
                    <a:pt x="41122" y="35168"/>
                    <a:pt x="41034" y="35168"/>
                  </a:cubicBezTo>
                  <a:cubicBezTo>
                    <a:pt x="40947" y="35168"/>
                    <a:pt x="40863" y="35109"/>
                    <a:pt x="40863" y="34993"/>
                  </a:cubicBezTo>
                  <a:cubicBezTo>
                    <a:pt x="40963" y="32224"/>
                    <a:pt x="41130" y="29422"/>
                    <a:pt x="41097" y="26620"/>
                  </a:cubicBezTo>
                  <a:cubicBezTo>
                    <a:pt x="41063" y="23851"/>
                    <a:pt x="40730" y="21049"/>
                    <a:pt x="40730" y="18247"/>
                  </a:cubicBezTo>
                  <a:cubicBezTo>
                    <a:pt x="40730" y="18192"/>
                    <a:pt x="40780" y="18167"/>
                    <a:pt x="40831" y="18167"/>
                  </a:cubicBezTo>
                  <a:cubicBezTo>
                    <a:pt x="40873" y="18167"/>
                    <a:pt x="40915" y="18184"/>
                    <a:pt x="40930" y="18214"/>
                  </a:cubicBezTo>
                  <a:cubicBezTo>
                    <a:pt x="42097" y="17513"/>
                    <a:pt x="43365" y="16880"/>
                    <a:pt x="44599" y="16246"/>
                  </a:cubicBezTo>
                  <a:cubicBezTo>
                    <a:pt x="44629" y="16236"/>
                    <a:pt x="44658" y="16232"/>
                    <a:pt x="44686" y="16232"/>
                  </a:cubicBezTo>
                  <a:close/>
                  <a:moveTo>
                    <a:pt x="15145" y="35526"/>
                  </a:moveTo>
                  <a:cubicBezTo>
                    <a:pt x="15147" y="35533"/>
                    <a:pt x="15149" y="35540"/>
                    <a:pt x="15152" y="35547"/>
                  </a:cubicBezTo>
                  <a:lnTo>
                    <a:pt x="15152" y="35547"/>
                  </a:lnTo>
                  <a:cubicBezTo>
                    <a:pt x="15150" y="35540"/>
                    <a:pt x="15148" y="35533"/>
                    <a:pt x="15145" y="35526"/>
                  </a:cubicBezTo>
                  <a:close/>
                  <a:moveTo>
                    <a:pt x="11073" y="16000"/>
                  </a:moveTo>
                  <a:cubicBezTo>
                    <a:pt x="11120" y="16000"/>
                    <a:pt x="11167" y="16015"/>
                    <a:pt x="11209" y="16046"/>
                  </a:cubicBezTo>
                  <a:cubicBezTo>
                    <a:pt x="11228" y="16027"/>
                    <a:pt x="11258" y="16007"/>
                    <a:pt x="11293" y="16007"/>
                  </a:cubicBezTo>
                  <a:cubicBezTo>
                    <a:pt x="11319" y="16007"/>
                    <a:pt x="11347" y="16018"/>
                    <a:pt x="11375" y="16046"/>
                  </a:cubicBezTo>
                  <a:cubicBezTo>
                    <a:pt x="12243" y="16646"/>
                    <a:pt x="13210" y="17147"/>
                    <a:pt x="14111" y="17747"/>
                  </a:cubicBezTo>
                  <a:cubicBezTo>
                    <a:pt x="14211" y="17814"/>
                    <a:pt x="14211" y="17947"/>
                    <a:pt x="14144" y="18014"/>
                  </a:cubicBezTo>
                  <a:cubicBezTo>
                    <a:pt x="14978" y="23785"/>
                    <a:pt x="15145" y="29689"/>
                    <a:pt x="15578" y="35493"/>
                  </a:cubicBezTo>
                  <a:cubicBezTo>
                    <a:pt x="15578" y="35631"/>
                    <a:pt x="15481" y="35698"/>
                    <a:pt x="15377" y="35698"/>
                  </a:cubicBezTo>
                  <a:cubicBezTo>
                    <a:pt x="15285" y="35698"/>
                    <a:pt x="15190" y="35646"/>
                    <a:pt x="15152" y="35547"/>
                  </a:cubicBezTo>
                  <a:lnTo>
                    <a:pt x="15152" y="35547"/>
                  </a:lnTo>
                  <a:cubicBezTo>
                    <a:pt x="15164" y="35608"/>
                    <a:pt x="15116" y="35698"/>
                    <a:pt x="15043" y="35698"/>
                  </a:cubicBezTo>
                  <a:cubicBezTo>
                    <a:pt x="15033" y="35698"/>
                    <a:pt x="15022" y="35697"/>
                    <a:pt x="15011" y="35693"/>
                  </a:cubicBezTo>
                  <a:cubicBezTo>
                    <a:pt x="13710" y="35193"/>
                    <a:pt x="12676" y="33892"/>
                    <a:pt x="11943" y="32791"/>
                  </a:cubicBezTo>
                  <a:cubicBezTo>
                    <a:pt x="11876" y="32691"/>
                    <a:pt x="11876" y="32591"/>
                    <a:pt x="11943" y="32524"/>
                  </a:cubicBezTo>
                  <a:lnTo>
                    <a:pt x="11943" y="32524"/>
                  </a:lnTo>
                  <a:cubicBezTo>
                    <a:pt x="11930" y="32536"/>
                    <a:pt x="11909" y="32544"/>
                    <a:pt x="11887" y="32544"/>
                  </a:cubicBezTo>
                  <a:cubicBezTo>
                    <a:pt x="11849" y="32544"/>
                    <a:pt x="11809" y="32521"/>
                    <a:pt x="11809" y="32458"/>
                  </a:cubicBezTo>
                  <a:cubicBezTo>
                    <a:pt x="11442" y="29789"/>
                    <a:pt x="11576" y="27020"/>
                    <a:pt x="11409" y="24352"/>
                  </a:cubicBezTo>
                  <a:cubicBezTo>
                    <a:pt x="11275" y="21616"/>
                    <a:pt x="11109" y="18914"/>
                    <a:pt x="10875" y="16213"/>
                  </a:cubicBezTo>
                  <a:cubicBezTo>
                    <a:pt x="10875" y="16074"/>
                    <a:pt x="10971" y="16000"/>
                    <a:pt x="11073" y="16000"/>
                  </a:cubicBezTo>
                  <a:close/>
                  <a:moveTo>
                    <a:pt x="37960" y="18523"/>
                  </a:moveTo>
                  <a:cubicBezTo>
                    <a:pt x="38120" y="18523"/>
                    <a:pt x="38245" y="18709"/>
                    <a:pt x="38161" y="18848"/>
                  </a:cubicBezTo>
                  <a:cubicBezTo>
                    <a:pt x="38662" y="24785"/>
                    <a:pt x="38495" y="30890"/>
                    <a:pt x="38095" y="36794"/>
                  </a:cubicBezTo>
                  <a:cubicBezTo>
                    <a:pt x="38095" y="36927"/>
                    <a:pt x="37994" y="36994"/>
                    <a:pt x="37928" y="36994"/>
                  </a:cubicBezTo>
                  <a:cubicBezTo>
                    <a:pt x="37894" y="37027"/>
                    <a:pt x="37894" y="37061"/>
                    <a:pt x="37828" y="37094"/>
                  </a:cubicBezTo>
                  <a:cubicBezTo>
                    <a:pt x="36627" y="37828"/>
                    <a:pt x="35493" y="38595"/>
                    <a:pt x="34359" y="39396"/>
                  </a:cubicBezTo>
                  <a:cubicBezTo>
                    <a:pt x="34334" y="39408"/>
                    <a:pt x="34308" y="39414"/>
                    <a:pt x="34283" y="39414"/>
                  </a:cubicBezTo>
                  <a:cubicBezTo>
                    <a:pt x="34171" y="39414"/>
                    <a:pt x="34064" y="39305"/>
                    <a:pt x="34092" y="39196"/>
                  </a:cubicBezTo>
                  <a:lnTo>
                    <a:pt x="34092" y="39196"/>
                  </a:lnTo>
                  <a:cubicBezTo>
                    <a:pt x="34058" y="39246"/>
                    <a:pt x="34000" y="39271"/>
                    <a:pt x="33942" y="39271"/>
                  </a:cubicBezTo>
                  <a:cubicBezTo>
                    <a:pt x="33883" y="39271"/>
                    <a:pt x="33825" y="39246"/>
                    <a:pt x="33791" y="39196"/>
                  </a:cubicBezTo>
                  <a:lnTo>
                    <a:pt x="33725" y="39096"/>
                  </a:lnTo>
                  <a:cubicBezTo>
                    <a:pt x="33691" y="39062"/>
                    <a:pt x="33691" y="38929"/>
                    <a:pt x="33758" y="38895"/>
                  </a:cubicBezTo>
                  <a:cubicBezTo>
                    <a:pt x="33791" y="38862"/>
                    <a:pt x="33791" y="38862"/>
                    <a:pt x="33825" y="38829"/>
                  </a:cubicBezTo>
                  <a:cubicBezTo>
                    <a:pt x="33863" y="38803"/>
                    <a:pt x="33901" y="38792"/>
                    <a:pt x="33938" y="38792"/>
                  </a:cubicBezTo>
                  <a:cubicBezTo>
                    <a:pt x="33996" y="38792"/>
                    <a:pt x="34050" y="38821"/>
                    <a:pt x="34092" y="38862"/>
                  </a:cubicBezTo>
                  <a:cubicBezTo>
                    <a:pt x="34092" y="38228"/>
                    <a:pt x="33992" y="36327"/>
                    <a:pt x="33992" y="36060"/>
                  </a:cubicBezTo>
                  <a:cubicBezTo>
                    <a:pt x="34025" y="35360"/>
                    <a:pt x="34025" y="34659"/>
                    <a:pt x="34025" y="33959"/>
                  </a:cubicBezTo>
                  <a:cubicBezTo>
                    <a:pt x="34025" y="32524"/>
                    <a:pt x="34025" y="31123"/>
                    <a:pt x="33992" y="29689"/>
                  </a:cubicBezTo>
                  <a:cubicBezTo>
                    <a:pt x="33992" y="26653"/>
                    <a:pt x="33892" y="23584"/>
                    <a:pt x="34292" y="20549"/>
                  </a:cubicBezTo>
                  <a:cubicBezTo>
                    <a:pt x="34314" y="20460"/>
                    <a:pt x="34396" y="20416"/>
                    <a:pt x="34457" y="20416"/>
                  </a:cubicBezTo>
                  <a:cubicBezTo>
                    <a:pt x="34488" y="20416"/>
                    <a:pt x="34514" y="20427"/>
                    <a:pt x="34525" y="20449"/>
                  </a:cubicBezTo>
                  <a:cubicBezTo>
                    <a:pt x="35593" y="19748"/>
                    <a:pt x="36727" y="19148"/>
                    <a:pt x="37861" y="18548"/>
                  </a:cubicBezTo>
                  <a:cubicBezTo>
                    <a:pt x="37894" y="18531"/>
                    <a:pt x="37928" y="18523"/>
                    <a:pt x="37960" y="18523"/>
                  </a:cubicBezTo>
                  <a:close/>
                  <a:moveTo>
                    <a:pt x="17617" y="18222"/>
                  </a:moveTo>
                  <a:cubicBezTo>
                    <a:pt x="17647" y="18222"/>
                    <a:pt x="17680" y="18231"/>
                    <a:pt x="17713" y="18247"/>
                  </a:cubicBezTo>
                  <a:cubicBezTo>
                    <a:pt x="18781" y="18748"/>
                    <a:pt x="19815" y="19315"/>
                    <a:pt x="20882" y="19815"/>
                  </a:cubicBezTo>
                  <a:cubicBezTo>
                    <a:pt x="21007" y="19846"/>
                    <a:pt x="21044" y="19935"/>
                    <a:pt x="21022" y="20001"/>
                  </a:cubicBezTo>
                  <a:lnTo>
                    <a:pt x="21022" y="20001"/>
                  </a:lnTo>
                  <a:cubicBezTo>
                    <a:pt x="21041" y="19964"/>
                    <a:pt x="21080" y="19944"/>
                    <a:pt x="21122" y="19944"/>
                  </a:cubicBezTo>
                  <a:cubicBezTo>
                    <a:pt x="21175" y="19944"/>
                    <a:pt x="21231" y="19977"/>
                    <a:pt x="21249" y="20049"/>
                  </a:cubicBezTo>
                  <a:cubicBezTo>
                    <a:pt x="21616" y="23284"/>
                    <a:pt x="21416" y="26620"/>
                    <a:pt x="21449" y="29822"/>
                  </a:cubicBezTo>
                  <a:cubicBezTo>
                    <a:pt x="21516" y="33025"/>
                    <a:pt x="21649" y="36160"/>
                    <a:pt x="22050" y="39329"/>
                  </a:cubicBezTo>
                  <a:cubicBezTo>
                    <a:pt x="22050" y="39429"/>
                    <a:pt x="22016" y="39496"/>
                    <a:pt x="21950" y="39529"/>
                  </a:cubicBezTo>
                  <a:cubicBezTo>
                    <a:pt x="21950" y="39638"/>
                    <a:pt x="21838" y="39747"/>
                    <a:pt x="21707" y="39747"/>
                  </a:cubicBezTo>
                  <a:cubicBezTo>
                    <a:pt x="21677" y="39747"/>
                    <a:pt x="21647" y="39742"/>
                    <a:pt x="21616" y="39729"/>
                  </a:cubicBezTo>
                  <a:cubicBezTo>
                    <a:pt x="21082" y="39496"/>
                    <a:pt x="20582" y="39129"/>
                    <a:pt x="20048" y="38795"/>
                  </a:cubicBezTo>
                  <a:cubicBezTo>
                    <a:pt x="19548" y="38495"/>
                    <a:pt x="19014" y="38162"/>
                    <a:pt x="18547" y="37795"/>
                  </a:cubicBezTo>
                  <a:cubicBezTo>
                    <a:pt x="18514" y="37761"/>
                    <a:pt x="18481" y="37761"/>
                    <a:pt x="18447" y="37728"/>
                  </a:cubicBezTo>
                  <a:cubicBezTo>
                    <a:pt x="18380" y="37695"/>
                    <a:pt x="18314" y="37628"/>
                    <a:pt x="18314" y="37528"/>
                  </a:cubicBezTo>
                  <a:cubicBezTo>
                    <a:pt x="18014" y="34359"/>
                    <a:pt x="17847" y="31157"/>
                    <a:pt x="17680" y="27954"/>
                  </a:cubicBezTo>
                  <a:cubicBezTo>
                    <a:pt x="17513" y="24785"/>
                    <a:pt x="17246" y="21550"/>
                    <a:pt x="17413" y="18381"/>
                  </a:cubicBezTo>
                  <a:cubicBezTo>
                    <a:pt x="17413" y="18281"/>
                    <a:pt x="17480" y="18247"/>
                    <a:pt x="17547" y="18247"/>
                  </a:cubicBezTo>
                  <a:cubicBezTo>
                    <a:pt x="17563" y="18231"/>
                    <a:pt x="17588" y="18222"/>
                    <a:pt x="17617" y="18222"/>
                  </a:cubicBezTo>
                  <a:close/>
                  <a:moveTo>
                    <a:pt x="24251" y="19848"/>
                  </a:moveTo>
                  <a:cubicBezTo>
                    <a:pt x="25982" y="19980"/>
                    <a:pt x="27714" y="20070"/>
                    <a:pt x="29445" y="20070"/>
                  </a:cubicBezTo>
                  <a:cubicBezTo>
                    <a:pt x="29915" y="20070"/>
                    <a:pt x="30386" y="20063"/>
                    <a:pt x="30856" y="20049"/>
                  </a:cubicBezTo>
                  <a:cubicBezTo>
                    <a:pt x="31090" y="20049"/>
                    <a:pt x="31190" y="20249"/>
                    <a:pt x="31123" y="20416"/>
                  </a:cubicBezTo>
                  <a:cubicBezTo>
                    <a:pt x="31156" y="20449"/>
                    <a:pt x="31190" y="20482"/>
                    <a:pt x="31223" y="20549"/>
                  </a:cubicBezTo>
                  <a:cubicBezTo>
                    <a:pt x="31356" y="23951"/>
                    <a:pt x="30956" y="27421"/>
                    <a:pt x="30789" y="30790"/>
                  </a:cubicBezTo>
                  <a:cubicBezTo>
                    <a:pt x="30623" y="34192"/>
                    <a:pt x="30456" y="37595"/>
                    <a:pt x="30289" y="41030"/>
                  </a:cubicBezTo>
                  <a:cubicBezTo>
                    <a:pt x="30289" y="41164"/>
                    <a:pt x="30156" y="41230"/>
                    <a:pt x="30055" y="41230"/>
                  </a:cubicBezTo>
                  <a:cubicBezTo>
                    <a:pt x="29355" y="42064"/>
                    <a:pt x="28454" y="42865"/>
                    <a:pt x="27620" y="43565"/>
                  </a:cubicBezTo>
                  <a:cubicBezTo>
                    <a:pt x="27620" y="43565"/>
                    <a:pt x="27587" y="43565"/>
                    <a:pt x="27587" y="43599"/>
                  </a:cubicBezTo>
                  <a:cubicBezTo>
                    <a:pt x="27565" y="43688"/>
                    <a:pt x="27468" y="43747"/>
                    <a:pt x="27377" y="43747"/>
                  </a:cubicBezTo>
                  <a:cubicBezTo>
                    <a:pt x="27331" y="43747"/>
                    <a:pt x="27287" y="43732"/>
                    <a:pt x="27253" y="43699"/>
                  </a:cubicBezTo>
                  <a:cubicBezTo>
                    <a:pt x="26786" y="43232"/>
                    <a:pt x="26453" y="42665"/>
                    <a:pt x="26119" y="42131"/>
                  </a:cubicBezTo>
                  <a:cubicBezTo>
                    <a:pt x="26086" y="42098"/>
                    <a:pt x="26086" y="42064"/>
                    <a:pt x="26053" y="42064"/>
                  </a:cubicBezTo>
                  <a:cubicBezTo>
                    <a:pt x="25919" y="41898"/>
                    <a:pt x="25819" y="41731"/>
                    <a:pt x="25686" y="41564"/>
                  </a:cubicBezTo>
                  <a:cubicBezTo>
                    <a:pt x="25586" y="41564"/>
                    <a:pt x="25519" y="41497"/>
                    <a:pt x="25519" y="41397"/>
                  </a:cubicBezTo>
                  <a:cubicBezTo>
                    <a:pt x="25519" y="41364"/>
                    <a:pt x="25519" y="41331"/>
                    <a:pt x="25519" y="41331"/>
                  </a:cubicBezTo>
                  <a:cubicBezTo>
                    <a:pt x="25385" y="41130"/>
                    <a:pt x="25252" y="40930"/>
                    <a:pt x="25152" y="40763"/>
                  </a:cubicBezTo>
                  <a:cubicBezTo>
                    <a:pt x="25085" y="40730"/>
                    <a:pt x="25052" y="40663"/>
                    <a:pt x="25052" y="40563"/>
                  </a:cubicBezTo>
                  <a:cubicBezTo>
                    <a:pt x="24918" y="37161"/>
                    <a:pt x="24818" y="33758"/>
                    <a:pt x="24652" y="30356"/>
                  </a:cubicBezTo>
                  <a:cubicBezTo>
                    <a:pt x="24451" y="26987"/>
                    <a:pt x="23984" y="23551"/>
                    <a:pt x="24051" y="20182"/>
                  </a:cubicBezTo>
                  <a:cubicBezTo>
                    <a:pt x="23984" y="20049"/>
                    <a:pt x="24085" y="19848"/>
                    <a:pt x="24251" y="19848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868" y="4971"/>
                    <a:pt x="1235" y="10041"/>
                    <a:pt x="1368" y="15078"/>
                  </a:cubicBezTo>
                  <a:cubicBezTo>
                    <a:pt x="1435" y="17780"/>
                    <a:pt x="1368" y="20449"/>
                    <a:pt x="1335" y="23117"/>
                  </a:cubicBezTo>
                  <a:cubicBezTo>
                    <a:pt x="1302" y="24985"/>
                    <a:pt x="1669" y="26420"/>
                    <a:pt x="2869" y="27854"/>
                  </a:cubicBezTo>
                  <a:cubicBezTo>
                    <a:pt x="3570" y="28688"/>
                    <a:pt x="4304" y="29522"/>
                    <a:pt x="5071" y="30323"/>
                  </a:cubicBezTo>
                  <a:cubicBezTo>
                    <a:pt x="11409" y="37128"/>
                    <a:pt x="18747" y="43065"/>
                    <a:pt x="27287" y="46834"/>
                  </a:cubicBezTo>
                  <a:cubicBezTo>
                    <a:pt x="27387" y="46868"/>
                    <a:pt x="27420" y="46935"/>
                    <a:pt x="27454" y="47001"/>
                  </a:cubicBezTo>
                  <a:cubicBezTo>
                    <a:pt x="36260" y="42732"/>
                    <a:pt x="43899" y="36494"/>
                    <a:pt x="51004" y="29856"/>
                  </a:cubicBezTo>
                  <a:cubicBezTo>
                    <a:pt x="53305" y="27687"/>
                    <a:pt x="53606" y="25386"/>
                    <a:pt x="53506" y="22384"/>
                  </a:cubicBezTo>
                  <a:cubicBezTo>
                    <a:pt x="53439" y="19615"/>
                    <a:pt x="53405" y="16846"/>
                    <a:pt x="53506" y="14078"/>
                  </a:cubicBezTo>
                  <a:cubicBezTo>
                    <a:pt x="53672" y="9441"/>
                    <a:pt x="54039" y="4704"/>
                    <a:pt x="54940" y="134"/>
                  </a:cubicBezTo>
                  <a:lnTo>
                    <a:pt x="54940" y="134"/>
                  </a:lnTo>
                  <a:cubicBezTo>
                    <a:pt x="51804" y="4771"/>
                    <a:pt x="48802" y="9708"/>
                    <a:pt x="43999" y="12777"/>
                  </a:cubicBezTo>
                  <a:cubicBezTo>
                    <a:pt x="39865" y="15432"/>
                    <a:pt x="34967" y="16723"/>
                    <a:pt x="30095" y="16723"/>
                  </a:cubicBezTo>
                  <a:cubicBezTo>
                    <a:pt x="29581" y="16723"/>
                    <a:pt x="29067" y="16708"/>
                    <a:pt x="28554" y="16680"/>
                  </a:cubicBezTo>
                  <a:cubicBezTo>
                    <a:pt x="22750" y="16379"/>
                    <a:pt x="17146" y="14345"/>
                    <a:pt x="12243" y="11276"/>
                  </a:cubicBezTo>
                  <a:cubicBezTo>
                    <a:pt x="7639" y="8407"/>
                    <a:pt x="3103" y="45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107554" y="1264110"/>
              <a:ext cx="870935" cy="505305"/>
            </a:xfrm>
            <a:custGeom>
              <a:avLst/>
              <a:gdLst/>
              <a:ahLst/>
              <a:cxnLst/>
              <a:rect l="l" t="t" r="r" b="b"/>
              <a:pathLst>
                <a:path w="58276" h="33811" extrusionOk="0">
                  <a:moveTo>
                    <a:pt x="8052" y="11770"/>
                  </a:moveTo>
                  <a:cubicBezTo>
                    <a:pt x="8058" y="11770"/>
                    <a:pt x="8065" y="11772"/>
                    <a:pt x="8073" y="11775"/>
                  </a:cubicBezTo>
                  <a:cubicBezTo>
                    <a:pt x="8673" y="11975"/>
                    <a:pt x="9307" y="12109"/>
                    <a:pt x="9941" y="12176"/>
                  </a:cubicBezTo>
                  <a:cubicBezTo>
                    <a:pt x="10041" y="12176"/>
                    <a:pt x="10041" y="12342"/>
                    <a:pt x="9941" y="12342"/>
                  </a:cubicBezTo>
                  <a:cubicBezTo>
                    <a:pt x="9274" y="12276"/>
                    <a:pt x="8673" y="12109"/>
                    <a:pt x="8039" y="11909"/>
                  </a:cubicBezTo>
                  <a:cubicBezTo>
                    <a:pt x="7980" y="11879"/>
                    <a:pt x="8000" y="11770"/>
                    <a:pt x="8052" y="11770"/>
                  </a:cubicBezTo>
                  <a:close/>
                  <a:moveTo>
                    <a:pt x="7405" y="12105"/>
                  </a:moveTo>
                  <a:cubicBezTo>
                    <a:pt x="7416" y="12105"/>
                    <a:pt x="7427" y="12106"/>
                    <a:pt x="7439" y="12109"/>
                  </a:cubicBezTo>
                  <a:cubicBezTo>
                    <a:pt x="7839" y="12176"/>
                    <a:pt x="8273" y="12342"/>
                    <a:pt x="8673" y="12543"/>
                  </a:cubicBezTo>
                  <a:cubicBezTo>
                    <a:pt x="8759" y="12571"/>
                    <a:pt x="8697" y="12723"/>
                    <a:pt x="8594" y="12723"/>
                  </a:cubicBezTo>
                  <a:cubicBezTo>
                    <a:pt x="8577" y="12723"/>
                    <a:pt x="8559" y="12719"/>
                    <a:pt x="8540" y="12709"/>
                  </a:cubicBezTo>
                  <a:cubicBezTo>
                    <a:pt x="8173" y="12509"/>
                    <a:pt x="7772" y="12409"/>
                    <a:pt x="7372" y="12276"/>
                  </a:cubicBezTo>
                  <a:cubicBezTo>
                    <a:pt x="7281" y="12245"/>
                    <a:pt x="7301" y="12105"/>
                    <a:pt x="7405" y="12105"/>
                  </a:cubicBezTo>
                  <a:close/>
                  <a:moveTo>
                    <a:pt x="47656" y="24743"/>
                  </a:moveTo>
                  <a:cubicBezTo>
                    <a:pt x="47715" y="24743"/>
                    <a:pt x="47791" y="24814"/>
                    <a:pt x="47768" y="24885"/>
                  </a:cubicBezTo>
                  <a:cubicBezTo>
                    <a:pt x="47568" y="25285"/>
                    <a:pt x="47267" y="25585"/>
                    <a:pt x="46934" y="25852"/>
                  </a:cubicBezTo>
                  <a:cubicBezTo>
                    <a:pt x="46921" y="25865"/>
                    <a:pt x="46906" y="25871"/>
                    <a:pt x="46892" y="25871"/>
                  </a:cubicBezTo>
                  <a:cubicBezTo>
                    <a:pt x="46834" y="25871"/>
                    <a:pt x="46780" y="25779"/>
                    <a:pt x="46834" y="25752"/>
                  </a:cubicBezTo>
                  <a:cubicBezTo>
                    <a:pt x="47167" y="25485"/>
                    <a:pt x="47401" y="25152"/>
                    <a:pt x="47601" y="24785"/>
                  </a:cubicBezTo>
                  <a:cubicBezTo>
                    <a:pt x="47611" y="24755"/>
                    <a:pt x="47632" y="24743"/>
                    <a:pt x="47656" y="24743"/>
                  </a:cubicBezTo>
                  <a:close/>
                  <a:moveTo>
                    <a:pt x="47255" y="24570"/>
                  </a:moveTo>
                  <a:cubicBezTo>
                    <a:pt x="47319" y="24570"/>
                    <a:pt x="47379" y="24629"/>
                    <a:pt x="47334" y="24718"/>
                  </a:cubicBezTo>
                  <a:cubicBezTo>
                    <a:pt x="47034" y="25318"/>
                    <a:pt x="46500" y="25819"/>
                    <a:pt x="45900" y="26152"/>
                  </a:cubicBezTo>
                  <a:cubicBezTo>
                    <a:pt x="45881" y="26165"/>
                    <a:pt x="45863" y="26170"/>
                    <a:pt x="45847" y="26170"/>
                  </a:cubicBezTo>
                  <a:cubicBezTo>
                    <a:pt x="45780" y="26170"/>
                    <a:pt x="45752" y="26073"/>
                    <a:pt x="45833" y="26019"/>
                  </a:cubicBezTo>
                  <a:cubicBezTo>
                    <a:pt x="46400" y="25685"/>
                    <a:pt x="46834" y="25185"/>
                    <a:pt x="47167" y="24618"/>
                  </a:cubicBezTo>
                  <a:cubicBezTo>
                    <a:pt x="47190" y="24585"/>
                    <a:pt x="47223" y="24570"/>
                    <a:pt x="47255" y="24570"/>
                  </a:cubicBezTo>
                  <a:close/>
                  <a:moveTo>
                    <a:pt x="6434" y="12491"/>
                  </a:moveTo>
                  <a:cubicBezTo>
                    <a:pt x="6456" y="12491"/>
                    <a:pt x="6480" y="12497"/>
                    <a:pt x="6505" y="12509"/>
                  </a:cubicBezTo>
                  <a:cubicBezTo>
                    <a:pt x="13977" y="14844"/>
                    <a:pt x="21449" y="16412"/>
                    <a:pt x="29288" y="16479"/>
                  </a:cubicBezTo>
                  <a:cubicBezTo>
                    <a:pt x="29482" y="16480"/>
                    <a:pt x="29675" y="16481"/>
                    <a:pt x="29869" y="16481"/>
                  </a:cubicBezTo>
                  <a:cubicBezTo>
                    <a:pt x="37414" y="16481"/>
                    <a:pt x="44949" y="15216"/>
                    <a:pt x="52104" y="12809"/>
                  </a:cubicBezTo>
                  <a:cubicBezTo>
                    <a:pt x="52140" y="12792"/>
                    <a:pt x="52176" y="12783"/>
                    <a:pt x="52210" y="12783"/>
                  </a:cubicBezTo>
                  <a:cubicBezTo>
                    <a:pt x="52304" y="12783"/>
                    <a:pt x="52389" y="12845"/>
                    <a:pt x="52438" y="12943"/>
                  </a:cubicBezTo>
                  <a:cubicBezTo>
                    <a:pt x="52455" y="12939"/>
                    <a:pt x="52472" y="12938"/>
                    <a:pt x="52490" y="12938"/>
                  </a:cubicBezTo>
                  <a:cubicBezTo>
                    <a:pt x="52649" y="12938"/>
                    <a:pt x="52835" y="13070"/>
                    <a:pt x="52805" y="13310"/>
                  </a:cubicBezTo>
                  <a:cubicBezTo>
                    <a:pt x="52037" y="17880"/>
                    <a:pt x="49969" y="22650"/>
                    <a:pt x="46000" y="25318"/>
                  </a:cubicBezTo>
                  <a:cubicBezTo>
                    <a:pt x="43998" y="26686"/>
                    <a:pt x="41630" y="27220"/>
                    <a:pt x="39262" y="27553"/>
                  </a:cubicBezTo>
                  <a:cubicBezTo>
                    <a:pt x="35926" y="28020"/>
                    <a:pt x="32523" y="28220"/>
                    <a:pt x="29154" y="28287"/>
                  </a:cubicBezTo>
                  <a:cubicBezTo>
                    <a:pt x="28743" y="28290"/>
                    <a:pt x="28331" y="28292"/>
                    <a:pt x="27918" y="28292"/>
                  </a:cubicBezTo>
                  <a:cubicBezTo>
                    <a:pt x="22847" y="28292"/>
                    <a:pt x="17736" y="27998"/>
                    <a:pt x="13510" y="24851"/>
                  </a:cubicBezTo>
                  <a:cubicBezTo>
                    <a:pt x="9707" y="21983"/>
                    <a:pt x="7005" y="17580"/>
                    <a:pt x="6171" y="12909"/>
                  </a:cubicBezTo>
                  <a:cubicBezTo>
                    <a:pt x="6171" y="12809"/>
                    <a:pt x="6205" y="12743"/>
                    <a:pt x="6271" y="12676"/>
                  </a:cubicBezTo>
                  <a:cubicBezTo>
                    <a:pt x="6271" y="12595"/>
                    <a:pt x="6338" y="12491"/>
                    <a:pt x="6434" y="12491"/>
                  </a:cubicBezTo>
                  <a:close/>
                  <a:moveTo>
                    <a:pt x="58275" y="0"/>
                  </a:moveTo>
                  <a:cubicBezTo>
                    <a:pt x="54272" y="1902"/>
                    <a:pt x="50169" y="3603"/>
                    <a:pt x="45966" y="5037"/>
                  </a:cubicBezTo>
                  <a:cubicBezTo>
                    <a:pt x="42661" y="6177"/>
                    <a:pt x="38772" y="7828"/>
                    <a:pt x="35131" y="7828"/>
                  </a:cubicBezTo>
                  <a:cubicBezTo>
                    <a:pt x="34509" y="7828"/>
                    <a:pt x="33894" y="7779"/>
                    <a:pt x="33291" y="7672"/>
                  </a:cubicBezTo>
                  <a:lnTo>
                    <a:pt x="33224" y="7672"/>
                  </a:lnTo>
                  <a:cubicBezTo>
                    <a:pt x="33191" y="7839"/>
                    <a:pt x="33191" y="8006"/>
                    <a:pt x="33157" y="8173"/>
                  </a:cubicBezTo>
                  <a:cubicBezTo>
                    <a:pt x="32824" y="10141"/>
                    <a:pt x="31556" y="12042"/>
                    <a:pt x="29388" y="12209"/>
                  </a:cubicBezTo>
                  <a:cubicBezTo>
                    <a:pt x="29298" y="12215"/>
                    <a:pt x="29208" y="12218"/>
                    <a:pt x="29120" y="12218"/>
                  </a:cubicBezTo>
                  <a:cubicBezTo>
                    <a:pt x="27244" y="12218"/>
                    <a:pt x="25764" y="10889"/>
                    <a:pt x="25318" y="9073"/>
                  </a:cubicBezTo>
                  <a:cubicBezTo>
                    <a:pt x="25218" y="8740"/>
                    <a:pt x="25185" y="8406"/>
                    <a:pt x="25152" y="8039"/>
                  </a:cubicBezTo>
                  <a:cubicBezTo>
                    <a:pt x="16579" y="7439"/>
                    <a:pt x="7873" y="4770"/>
                    <a:pt x="0" y="1368"/>
                  </a:cubicBezTo>
                  <a:lnTo>
                    <a:pt x="0" y="1368"/>
                  </a:lnTo>
                  <a:cubicBezTo>
                    <a:pt x="634" y="4370"/>
                    <a:pt x="1234" y="7372"/>
                    <a:pt x="1835" y="10408"/>
                  </a:cubicBezTo>
                  <a:cubicBezTo>
                    <a:pt x="2402" y="13243"/>
                    <a:pt x="2769" y="16212"/>
                    <a:pt x="3670" y="18947"/>
                  </a:cubicBezTo>
                  <a:cubicBezTo>
                    <a:pt x="6905" y="22316"/>
                    <a:pt x="10041" y="25552"/>
                    <a:pt x="14044" y="28154"/>
                  </a:cubicBezTo>
                  <a:cubicBezTo>
                    <a:pt x="18880" y="31256"/>
                    <a:pt x="24451" y="33357"/>
                    <a:pt x="30255" y="33758"/>
                  </a:cubicBezTo>
                  <a:cubicBezTo>
                    <a:pt x="30825" y="33793"/>
                    <a:pt x="31395" y="33811"/>
                    <a:pt x="31966" y="33811"/>
                  </a:cubicBezTo>
                  <a:cubicBezTo>
                    <a:pt x="36776" y="33811"/>
                    <a:pt x="41581" y="32549"/>
                    <a:pt x="45666" y="29955"/>
                  </a:cubicBezTo>
                  <a:cubicBezTo>
                    <a:pt x="50103" y="27120"/>
                    <a:pt x="52938" y="22616"/>
                    <a:pt x="55840" y="18313"/>
                  </a:cubicBezTo>
                  <a:cubicBezTo>
                    <a:pt x="56007" y="12242"/>
                    <a:pt x="57008" y="5971"/>
                    <a:pt x="58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476457" y="882490"/>
              <a:ext cx="132129" cy="555267"/>
            </a:xfrm>
            <a:custGeom>
              <a:avLst/>
              <a:gdLst/>
              <a:ahLst/>
              <a:cxnLst/>
              <a:rect l="l" t="t" r="r" b="b"/>
              <a:pathLst>
                <a:path w="8841" h="37154" extrusionOk="0">
                  <a:moveTo>
                    <a:pt x="2934" y="5082"/>
                  </a:moveTo>
                  <a:cubicBezTo>
                    <a:pt x="3016" y="5082"/>
                    <a:pt x="3062" y="5191"/>
                    <a:pt x="3003" y="5221"/>
                  </a:cubicBezTo>
                  <a:cubicBezTo>
                    <a:pt x="2769" y="5388"/>
                    <a:pt x="2602" y="5521"/>
                    <a:pt x="2436" y="5721"/>
                  </a:cubicBezTo>
                  <a:cubicBezTo>
                    <a:pt x="2423" y="5747"/>
                    <a:pt x="2405" y="5757"/>
                    <a:pt x="2388" y="5757"/>
                  </a:cubicBezTo>
                  <a:cubicBezTo>
                    <a:pt x="2361" y="5757"/>
                    <a:pt x="2336" y="5729"/>
                    <a:pt x="2336" y="5688"/>
                  </a:cubicBezTo>
                  <a:cubicBezTo>
                    <a:pt x="2436" y="5421"/>
                    <a:pt x="2669" y="5187"/>
                    <a:pt x="2903" y="5087"/>
                  </a:cubicBezTo>
                  <a:cubicBezTo>
                    <a:pt x="2914" y="5084"/>
                    <a:pt x="2924" y="5082"/>
                    <a:pt x="2934" y="5082"/>
                  </a:cubicBezTo>
                  <a:close/>
                  <a:moveTo>
                    <a:pt x="3433" y="5215"/>
                  </a:moveTo>
                  <a:cubicBezTo>
                    <a:pt x="3509" y="5215"/>
                    <a:pt x="3529" y="5324"/>
                    <a:pt x="3470" y="5354"/>
                  </a:cubicBezTo>
                  <a:cubicBezTo>
                    <a:pt x="3036" y="5621"/>
                    <a:pt x="2669" y="5988"/>
                    <a:pt x="2602" y="6555"/>
                  </a:cubicBezTo>
                  <a:cubicBezTo>
                    <a:pt x="2602" y="6588"/>
                    <a:pt x="2577" y="6605"/>
                    <a:pt x="2552" y="6605"/>
                  </a:cubicBezTo>
                  <a:cubicBezTo>
                    <a:pt x="2527" y="6605"/>
                    <a:pt x="2502" y="6588"/>
                    <a:pt x="2502" y="6555"/>
                  </a:cubicBezTo>
                  <a:cubicBezTo>
                    <a:pt x="2502" y="5988"/>
                    <a:pt x="2836" y="5388"/>
                    <a:pt x="3403" y="5221"/>
                  </a:cubicBezTo>
                  <a:cubicBezTo>
                    <a:pt x="3414" y="5217"/>
                    <a:pt x="3424" y="5215"/>
                    <a:pt x="3433" y="5215"/>
                  </a:cubicBezTo>
                  <a:close/>
                  <a:moveTo>
                    <a:pt x="4740" y="5484"/>
                  </a:moveTo>
                  <a:cubicBezTo>
                    <a:pt x="5301" y="5484"/>
                    <a:pt x="5858" y="5725"/>
                    <a:pt x="6172" y="6255"/>
                  </a:cubicBezTo>
                  <a:cubicBezTo>
                    <a:pt x="6605" y="7022"/>
                    <a:pt x="6172" y="7856"/>
                    <a:pt x="5404" y="8190"/>
                  </a:cubicBezTo>
                  <a:cubicBezTo>
                    <a:pt x="5166" y="8304"/>
                    <a:pt x="4898" y="8360"/>
                    <a:pt x="4630" y="8360"/>
                  </a:cubicBezTo>
                  <a:cubicBezTo>
                    <a:pt x="4035" y="8360"/>
                    <a:pt x="3435" y="8084"/>
                    <a:pt x="3136" y="7556"/>
                  </a:cubicBezTo>
                  <a:cubicBezTo>
                    <a:pt x="2803" y="6989"/>
                    <a:pt x="3036" y="6221"/>
                    <a:pt x="3570" y="5988"/>
                  </a:cubicBezTo>
                  <a:cubicBezTo>
                    <a:pt x="3570" y="5921"/>
                    <a:pt x="3570" y="5888"/>
                    <a:pt x="3636" y="5821"/>
                  </a:cubicBezTo>
                  <a:cubicBezTo>
                    <a:pt x="3952" y="5602"/>
                    <a:pt x="4347" y="5484"/>
                    <a:pt x="4740" y="5484"/>
                  </a:cubicBezTo>
                  <a:close/>
                  <a:moveTo>
                    <a:pt x="6424" y="7606"/>
                  </a:moveTo>
                  <a:cubicBezTo>
                    <a:pt x="6463" y="7606"/>
                    <a:pt x="6505" y="7657"/>
                    <a:pt x="6505" y="7723"/>
                  </a:cubicBezTo>
                  <a:cubicBezTo>
                    <a:pt x="6438" y="8190"/>
                    <a:pt x="5905" y="8623"/>
                    <a:pt x="5404" y="8623"/>
                  </a:cubicBezTo>
                  <a:cubicBezTo>
                    <a:pt x="5338" y="8623"/>
                    <a:pt x="5304" y="8490"/>
                    <a:pt x="5404" y="8490"/>
                  </a:cubicBezTo>
                  <a:cubicBezTo>
                    <a:pt x="5638" y="8423"/>
                    <a:pt x="5838" y="8356"/>
                    <a:pt x="6005" y="8190"/>
                  </a:cubicBezTo>
                  <a:cubicBezTo>
                    <a:pt x="6205" y="8056"/>
                    <a:pt x="6272" y="7856"/>
                    <a:pt x="6372" y="7656"/>
                  </a:cubicBezTo>
                  <a:cubicBezTo>
                    <a:pt x="6383" y="7621"/>
                    <a:pt x="6403" y="7606"/>
                    <a:pt x="6424" y="7606"/>
                  </a:cubicBezTo>
                  <a:close/>
                  <a:moveTo>
                    <a:pt x="6675" y="8081"/>
                  </a:moveTo>
                  <a:cubicBezTo>
                    <a:pt x="6736" y="8081"/>
                    <a:pt x="6796" y="8152"/>
                    <a:pt x="6772" y="8223"/>
                  </a:cubicBezTo>
                  <a:cubicBezTo>
                    <a:pt x="6639" y="8490"/>
                    <a:pt x="6438" y="8690"/>
                    <a:pt x="6172" y="8823"/>
                  </a:cubicBezTo>
                  <a:cubicBezTo>
                    <a:pt x="6162" y="8828"/>
                    <a:pt x="6153" y="8830"/>
                    <a:pt x="6145" y="8830"/>
                  </a:cubicBezTo>
                  <a:cubicBezTo>
                    <a:pt x="6089" y="8830"/>
                    <a:pt x="6047" y="8747"/>
                    <a:pt x="6105" y="8690"/>
                  </a:cubicBezTo>
                  <a:cubicBezTo>
                    <a:pt x="6338" y="8556"/>
                    <a:pt x="6505" y="8390"/>
                    <a:pt x="6605" y="8123"/>
                  </a:cubicBezTo>
                  <a:cubicBezTo>
                    <a:pt x="6625" y="8093"/>
                    <a:pt x="6650" y="8081"/>
                    <a:pt x="6675" y="8081"/>
                  </a:cubicBezTo>
                  <a:close/>
                  <a:moveTo>
                    <a:pt x="4431" y="15926"/>
                  </a:moveTo>
                  <a:cubicBezTo>
                    <a:pt x="4807" y="15926"/>
                    <a:pt x="5181" y="16050"/>
                    <a:pt x="5504" y="16329"/>
                  </a:cubicBezTo>
                  <a:cubicBezTo>
                    <a:pt x="6138" y="16896"/>
                    <a:pt x="6205" y="17896"/>
                    <a:pt x="5504" y="18464"/>
                  </a:cubicBezTo>
                  <a:cubicBezTo>
                    <a:pt x="5274" y="18670"/>
                    <a:pt x="4981" y="18757"/>
                    <a:pt x="4677" y="18757"/>
                  </a:cubicBezTo>
                  <a:cubicBezTo>
                    <a:pt x="4145" y="18757"/>
                    <a:pt x="3576" y="18491"/>
                    <a:pt x="3236" y="18130"/>
                  </a:cubicBezTo>
                  <a:cubicBezTo>
                    <a:pt x="2836" y="17696"/>
                    <a:pt x="2769" y="17063"/>
                    <a:pt x="3103" y="16696"/>
                  </a:cubicBezTo>
                  <a:cubicBezTo>
                    <a:pt x="3036" y="16629"/>
                    <a:pt x="3003" y="16529"/>
                    <a:pt x="3103" y="16462"/>
                  </a:cubicBezTo>
                  <a:cubicBezTo>
                    <a:pt x="3476" y="16126"/>
                    <a:pt x="3954" y="15926"/>
                    <a:pt x="4431" y="15926"/>
                  </a:cubicBezTo>
                  <a:close/>
                  <a:moveTo>
                    <a:pt x="2406" y="17662"/>
                  </a:moveTo>
                  <a:cubicBezTo>
                    <a:pt x="2433" y="17662"/>
                    <a:pt x="2457" y="17673"/>
                    <a:pt x="2469" y="17696"/>
                  </a:cubicBezTo>
                  <a:cubicBezTo>
                    <a:pt x="2702" y="18163"/>
                    <a:pt x="3036" y="18464"/>
                    <a:pt x="3470" y="18664"/>
                  </a:cubicBezTo>
                  <a:cubicBezTo>
                    <a:pt x="3591" y="18724"/>
                    <a:pt x="3519" y="18868"/>
                    <a:pt x="3430" y="18868"/>
                  </a:cubicBezTo>
                  <a:cubicBezTo>
                    <a:pt x="3421" y="18868"/>
                    <a:pt x="3412" y="18867"/>
                    <a:pt x="3403" y="18864"/>
                  </a:cubicBezTo>
                  <a:cubicBezTo>
                    <a:pt x="2903" y="18697"/>
                    <a:pt x="2469" y="18263"/>
                    <a:pt x="2302" y="17763"/>
                  </a:cubicBezTo>
                  <a:cubicBezTo>
                    <a:pt x="2302" y="17698"/>
                    <a:pt x="2358" y="17662"/>
                    <a:pt x="2406" y="17662"/>
                  </a:cubicBezTo>
                  <a:close/>
                  <a:moveTo>
                    <a:pt x="2425" y="18595"/>
                  </a:moveTo>
                  <a:cubicBezTo>
                    <a:pt x="2450" y="18595"/>
                    <a:pt x="2477" y="18605"/>
                    <a:pt x="2502" y="18630"/>
                  </a:cubicBezTo>
                  <a:cubicBezTo>
                    <a:pt x="2769" y="18897"/>
                    <a:pt x="3036" y="19031"/>
                    <a:pt x="3403" y="19131"/>
                  </a:cubicBezTo>
                  <a:cubicBezTo>
                    <a:pt x="3524" y="19191"/>
                    <a:pt x="3480" y="19335"/>
                    <a:pt x="3370" y="19335"/>
                  </a:cubicBezTo>
                  <a:cubicBezTo>
                    <a:pt x="3360" y="19335"/>
                    <a:pt x="3348" y="19334"/>
                    <a:pt x="3336" y="19331"/>
                  </a:cubicBezTo>
                  <a:cubicBezTo>
                    <a:pt x="2969" y="19297"/>
                    <a:pt x="2602" y="19031"/>
                    <a:pt x="2369" y="18764"/>
                  </a:cubicBezTo>
                  <a:cubicBezTo>
                    <a:pt x="2294" y="18689"/>
                    <a:pt x="2350" y="18595"/>
                    <a:pt x="2425" y="18595"/>
                  </a:cubicBezTo>
                  <a:close/>
                  <a:moveTo>
                    <a:pt x="4310" y="24640"/>
                  </a:moveTo>
                  <a:cubicBezTo>
                    <a:pt x="4554" y="24640"/>
                    <a:pt x="4794" y="24692"/>
                    <a:pt x="5004" y="24801"/>
                  </a:cubicBezTo>
                  <a:cubicBezTo>
                    <a:pt x="5838" y="25202"/>
                    <a:pt x="6005" y="26336"/>
                    <a:pt x="5538" y="27070"/>
                  </a:cubicBezTo>
                  <a:cubicBezTo>
                    <a:pt x="5264" y="27508"/>
                    <a:pt x="4809" y="27717"/>
                    <a:pt x="4339" y="27717"/>
                  </a:cubicBezTo>
                  <a:cubicBezTo>
                    <a:pt x="3952" y="27717"/>
                    <a:pt x="3553" y="27575"/>
                    <a:pt x="3236" y="27303"/>
                  </a:cubicBezTo>
                  <a:cubicBezTo>
                    <a:pt x="2903" y="27036"/>
                    <a:pt x="2636" y="26569"/>
                    <a:pt x="2736" y="26102"/>
                  </a:cubicBezTo>
                  <a:cubicBezTo>
                    <a:pt x="2736" y="26002"/>
                    <a:pt x="2769" y="25869"/>
                    <a:pt x="2836" y="25769"/>
                  </a:cubicBezTo>
                  <a:cubicBezTo>
                    <a:pt x="2803" y="25735"/>
                    <a:pt x="2803" y="25669"/>
                    <a:pt x="2803" y="25635"/>
                  </a:cubicBezTo>
                  <a:cubicBezTo>
                    <a:pt x="2996" y="25006"/>
                    <a:pt x="3665" y="24640"/>
                    <a:pt x="4310" y="24640"/>
                  </a:cubicBezTo>
                  <a:close/>
                  <a:moveTo>
                    <a:pt x="6136" y="27052"/>
                  </a:moveTo>
                  <a:cubicBezTo>
                    <a:pt x="6180" y="27052"/>
                    <a:pt x="6226" y="27094"/>
                    <a:pt x="6205" y="27136"/>
                  </a:cubicBezTo>
                  <a:cubicBezTo>
                    <a:pt x="6038" y="27603"/>
                    <a:pt x="5605" y="27937"/>
                    <a:pt x="5138" y="28004"/>
                  </a:cubicBezTo>
                  <a:cubicBezTo>
                    <a:pt x="5037" y="28004"/>
                    <a:pt x="5004" y="27870"/>
                    <a:pt x="5104" y="27870"/>
                  </a:cubicBezTo>
                  <a:cubicBezTo>
                    <a:pt x="5538" y="27804"/>
                    <a:pt x="5871" y="27503"/>
                    <a:pt x="6072" y="27103"/>
                  </a:cubicBezTo>
                  <a:cubicBezTo>
                    <a:pt x="6084" y="27066"/>
                    <a:pt x="6110" y="27052"/>
                    <a:pt x="6136" y="27052"/>
                  </a:cubicBezTo>
                  <a:close/>
                  <a:moveTo>
                    <a:pt x="6303" y="27631"/>
                  </a:moveTo>
                  <a:cubicBezTo>
                    <a:pt x="6373" y="27631"/>
                    <a:pt x="6446" y="27688"/>
                    <a:pt x="6405" y="27770"/>
                  </a:cubicBezTo>
                  <a:cubicBezTo>
                    <a:pt x="6305" y="28037"/>
                    <a:pt x="6138" y="28204"/>
                    <a:pt x="5871" y="28337"/>
                  </a:cubicBezTo>
                  <a:cubicBezTo>
                    <a:pt x="5862" y="28340"/>
                    <a:pt x="5854" y="28342"/>
                    <a:pt x="5845" y="28342"/>
                  </a:cubicBezTo>
                  <a:cubicBezTo>
                    <a:pt x="5761" y="28342"/>
                    <a:pt x="5714" y="28201"/>
                    <a:pt x="5805" y="28170"/>
                  </a:cubicBezTo>
                  <a:cubicBezTo>
                    <a:pt x="6005" y="28070"/>
                    <a:pt x="6138" y="27904"/>
                    <a:pt x="6205" y="27703"/>
                  </a:cubicBezTo>
                  <a:cubicBezTo>
                    <a:pt x="6218" y="27653"/>
                    <a:pt x="6260" y="27631"/>
                    <a:pt x="6303" y="27631"/>
                  </a:cubicBezTo>
                  <a:close/>
                  <a:moveTo>
                    <a:pt x="2652" y="32118"/>
                  </a:moveTo>
                  <a:cubicBezTo>
                    <a:pt x="2707" y="32118"/>
                    <a:pt x="2754" y="32189"/>
                    <a:pt x="2702" y="32240"/>
                  </a:cubicBezTo>
                  <a:cubicBezTo>
                    <a:pt x="2536" y="32440"/>
                    <a:pt x="2369" y="32640"/>
                    <a:pt x="2302" y="32907"/>
                  </a:cubicBezTo>
                  <a:cubicBezTo>
                    <a:pt x="2302" y="32941"/>
                    <a:pt x="2277" y="32957"/>
                    <a:pt x="2252" y="32957"/>
                  </a:cubicBezTo>
                  <a:cubicBezTo>
                    <a:pt x="2227" y="32957"/>
                    <a:pt x="2202" y="32941"/>
                    <a:pt x="2202" y="32907"/>
                  </a:cubicBezTo>
                  <a:cubicBezTo>
                    <a:pt x="2269" y="32607"/>
                    <a:pt x="2402" y="32340"/>
                    <a:pt x="2602" y="32140"/>
                  </a:cubicBezTo>
                  <a:cubicBezTo>
                    <a:pt x="2618" y="32124"/>
                    <a:pt x="2635" y="32118"/>
                    <a:pt x="2652" y="32118"/>
                  </a:cubicBezTo>
                  <a:close/>
                  <a:moveTo>
                    <a:pt x="2957" y="32589"/>
                  </a:moveTo>
                  <a:cubicBezTo>
                    <a:pt x="3033" y="32589"/>
                    <a:pt x="3084" y="32692"/>
                    <a:pt x="3003" y="32774"/>
                  </a:cubicBezTo>
                  <a:cubicBezTo>
                    <a:pt x="2769" y="32941"/>
                    <a:pt x="2602" y="33174"/>
                    <a:pt x="2602" y="33441"/>
                  </a:cubicBezTo>
                  <a:cubicBezTo>
                    <a:pt x="2602" y="33491"/>
                    <a:pt x="2561" y="33516"/>
                    <a:pt x="2519" y="33516"/>
                  </a:cubicBezTo>
                  <a:cubicBezTo>
                    <a:pt x="2477" y="33516"/>
                    <a:pt x="2436" y="33491"/>
                    <a:pt x="2436" y="33441"/>
                  </a:cubicBezTo>
                  <a:cubicBezTo>
                    <a:pt x="2436" y="33107"/>
                    <a:pt x="2602" y="32774"/>
                    <a:pt x="2903" y="32607"/>
                  </a:cubicBezTo>
                  <a:cubicBezTo>
                    <a:pt x="2921" y="32595"/>
                    <a:pt x="2940" y="32589"/>
                    <a:pt x="2957" y="32589"/>
                  </a:cubicBezTo>
                  <a:close/>
                  <a:moveTo>
                    <a:pt x="4437" y="32507"/>
                  </a:moveTo>
                  <a:cubicBezTo>
                    <a:pt x="4537" y="32507"/>
                    <a:pt x="4570" y="32540"/>
                    <a:pt x="4604" y="32574"/>
                  </a:cubicBezTo>
                  <a:cubicBezTo>
                    <a:pt x="5471" y="32607"/>
                    <a:pt x="6205" y="33408"/>
                    <a:pt x="6172" y="34308"/>
                  </a:cubicBezTo>
                  <a:cubicBezTo>
                    <a:pt x="6139" y="35157"/>
                    <a:pt x="5371" y="35910"/>
                    <a:pt x="4525" y="35910"/>
                  </a:cubicBezTo>
                  <a:cubicBezTo>
                    <a:pt x="4507" y="35910"/>
                    <a:pt x="4489" y="35910"/>
                    <a:pt x="4470" y="35909"/>
                  </a:cubicBezTo>
                  <a:cubicBezTo>
                    <a:pt x="3570" y="35909"/>
                    <a:pt x="2769" y="35109"/>
                    <a:pt x="2769" y="34208"/>
                  </a:cubicBezTo>
                  <a:cubicBezTo>
                    <a:pt x="2769" y="33307"/>
                    <a:pt x="3570" y="32540"/>
                    <a:pt x="4437" y="32507"/>
                  </a:cubicBezTo>
                  <a:close/>
                  <a:moveTo>
                    <a:pt x="4700" y="0"/>
                  </a:moveTo>
                  <a:cubicBezTo>
                    <a:pt x="4525" y="0"/>
                    <a:pt x="4349" y="6"/>
                    <a:pt x="4170" y="17"/>
                  </a:cubicBezTo>
                  <a:cubicBezTo>
                    <a:pt x="3003" y="84"/>
                    <a:pt x="801" y="250"/>
                    <a:pt x="1" y="1385"/>
                  </a:cubicBezTo>
                  <a:cubicBezTo>
                    <a:pt x="34" y="1418"/>
                    <a:pt x="67" y="1451"/>
                    <a:pt x="101" y="1551"/>
                  </a:cubicBezTo>
                  <a:cubicBezTo>
                    <a:pt x="901" y="7656"/>
                    <a:pt x="901" y="14027"/>
                    <a:pt x="1001" y="20198"/>
                  </a:cubicBezTo>
                  <a:cubicBezTo>
                    <a:pt x="1068" y="23334"/>
                    <a:pt x="1068" y="26436"/>
                    <a:pt x="1068" y="29571"/>
                  </a:cubicBezTo>
                  <a:cubicBezTo>
                    <a:pt x="1035" y="32270"/>
                    <a:pt x="528" y="37154"/>
                    <a:pt x="4392" y="37154"/>
                  </a:cubicBezTo>
                  <a:cubicBezTo>
                    <a:pt x="4493" y="37154"/>
                    <a:pt x="4597" y="37150"/>
                    <a:pt x="4704" y="37144"/>
                  </a:cubicBezTo>
                  <a:cubicBezTo>
                    <a:pt x="8840" y="36877"/>
                    <a:pt x="7873" y="31439"/>
                    <a:pt x="7673" y="28738"/>
                  </a:cubicBezTo>
                  <a:cubicBezTo>
                    <a:pt x="7439" y="25769"/>
                    <a:pt x="7673" y="22767"/>
                    <a:pt x="7773" y="19764"/>
                  </a:cubicBezTo>
                  <a:cubicBezTo>
                    <a:pt x="7973" y="13693"/>
                    <a:pt x="8173" y="7622"/>
                    <a:pt x="8340" y="1518"/>
                  </a:cubicBezTo>
                  <a:cubicBezTo>
                    <a:pt x="8340" y="1418"/>
                    <a:pt x="8407" y="1351"/>
                    <a:pt x="8473" y="1285"/>
                  </a:cubicBezTo>
                  <a:cubicBezTo>
                    <a:pt x="7347" y="366"/>
                    <a:pt x="6089" y="0"/>
                    <a:pt x="4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3795473" y="2006055"/>
              <a:ext cx="1538453" cy="753138"/>
            </a:xfrm>
            <a:custGeom>
              <a:avLst/>
              <a:gdLst/>
              <a:ahLst/>
              <a:cxnLst/>
              <a:rect l="l" t="t" r="r" b="b"/>
              <a:pathLst>
                <a:path w="102941" h="50394" extrusionOk="0">
                  <a:moveTo>
                    <a:pt x="24966" y="30628"/>
                  </a:moveTo>
                  <a:cubicBezTo>
                    <a:pt x="24982" y="30628"/>
                    <a:pt x="24999" y="30633"/>
                    <a:pt x="25019" y="30646"/>
                  </a:cubicBezTo>
                  <a:cubicBezTo>
                    <a:pt x="25652" y="30980"/>
                    <a:pt x="26286" y="31313"/>
                    <a:pt x="26920" y="31680"/>
                  </a:cubicBezTo>
                  <a:cubicBezTo>
                    <a:pt x="27031" y="31708"/>
                    <a:pt x="26980" y="31829"/>
                    <a:pt x="26901" y="31829"/>
                  </a:cubicBezTo>
                  <a:cubicBezTo>
                    <a:pt x="26886" y="31829"/>
                    <a:pt x="26870" y="31825"/>
                    <a:pt x="26853" y="31814"/>
                  </a:cubicBezTo>
                  <a:cubicBezTo>
                    <a:pt x="26219" y="31480"/>
                    <a:pt x="25552" y="31113"/>
                    <a:pt x="24918" y="30779"/>
                  </a:cubicBezTo>
                  <a:cubicBezTo>
                    <a:pt x="24864" y="30726"/>
                    <a:pt x="24898" y="30628"/>
                    <a:pt x="24966" y="30628"/>
                  </a:cubicBezTo>
                  <a:close/>
                  <a:moveTo>
                    <a:pt x="25653" y="31575"/>
                  </a:moveTo>
                  <a:cubicBezTo>
                    <a:pt x="25664" y="31575"/>
                    <a:pt x="25675" y="31576"/>
                    <a:pt x="25686" y="31580"/>
                  </a:cubicBezTo>
                  <a:cubicBezTo>
                    <a:pt x="26119" y="31780"/>
                    <a:pt x="26553" y="32014"/>
                    <a:pt x="26953" y="32314"/>
                  </a:cubicBezTo>
                  <a:cubicBezTo>
                    <a:pt x="27031" y="32366"/>
                    <a:pt x="26988" y="32479"/>
                    <a:pt x="26917" y="32479"/>
                  </a:cubicBezTo>
                  <a:cubicBezTo>
                    <a:pt x="26897" y="32479"/>
                    <a:pt x="26875" y="32469"/>
                    <a:pt x="26853" y="32447"/>
                  </a:cubicBezTo>
                  <a:cubicBezTo>
                    <a:pt x="26453" y="32181"/>
                    <a:pt x="26053" y="31914"/>
                    <a:pt x="25586" y="31713"/>
                  </a:cubicBezTo>
                  <a:cubicBezTo>
                    <a:pt x="25497" y="31684"/>
                    <a:pt x="25566" y="31575"/>
                    <a:pt x="25653" y="31575"/>
                  </a:cubicBezTo>
                  <a:close/>
                  <a:moveTo>
                    <a:pt x="72793" y="36270"/>
                  </a:moveTo>
                  <a:cubicBezTo>
                    <a:pt x="72868" y="36270"/>
                    <a:pt x="72901" y="36422"/>
                    <a:pt x="72786" y="36450"/>
                  </a:cubicBezTo>
                  <a:cubicBezTo>
                    <a:pt x="72486" y="36550"/>
                    <a:pt x="72152" y="36717"/>
                    <a:pt x="71819" y="36784"/>
                  </a:cubicBezTo>
                  <a:cubicBezTo>
                    <a:pt x="71811" y="36787"/>
                    <a:pt x="71804" y="36789"/>
                    <a:pt x="71797" y="36789"/>
                  </a:cubicBezTo>
                  <a:cubicBezTo>
                    <a:pt x="71739" y="36789"/>
                    <a:pt x="71693" y="36680"/>
                    <a:pt x="71752" y="36650"/>
                  </a:cubicBezTo>
                  <a:cubicBezTo>
                    <a:pt x="72085" y="36484"/>
                    <a:pt x="72419" y="36384"/>
                    <a:pt x="72753" y="36283"/>
                  </a:cubicBezTo>
                  <a:cubicBezTo>
                    <a:pt x="72767" y="36274"/>
                    <a:pt x="72780" y="36270"/>
                    <a:pt x="72793" y="36270"/>
                  </a:cubicBezTo>
                  <a:close/>
                  <a:moveTo>
                    <a:pt x="72600" y="36735"/>
                  </a:moveTo>
                  <a:cubicBezTo>
                    <a:pt x="72680" y="36735"/>
                    <a:pt x="72736" y="36861"/>
                    <a:pt x="72653" y="36917"/>
                  </a:cubicBezTo>
                  <a:cubicBezTo>
                    <a:pt x="72286" y="37117"/>
                    <a:pt x="71919" y="37284"/>
                    <a:pt x="71552" y="37418"/>
                  </a:cubicBezTo>
                  <a:cubicBezTo>
                    <a:pt x="71542" y="37420"/>
                    <a:pt x="71532" y="37421"/>
                    <a:pt x="71522" y="37421"/>
                  </a:cubicBezTo>
                  <a:cubicBezTo>
                    <a:pt x="71409" y="37421"/>
                    <a:pt x="71362" y="37248"/>
                    <a:pt x="71485" y="37217"/>
                  </a:cubicBezTo>
                  <a:cubicBezTo>
                    <a:pt x="71852" y="37084"/>
                    <a:pt x="72186" y="36917"/>
                    <a:pt x="72552" y="36750"/>
                  </a:cubicBezTo>
                  <a:cubicBezTo>
                    <a:pt x="72569" y="36740"/>
                    <a:pt x="72585" y="36735"/>
                    <a:pt x="72600" y="36735"/>
                  </a:cubicBezTo>
                  <a:close/>
                  <a:moveTo>
                    <a:pt x="98574" y="0"/>
                  </a:moveTo>
                  <a:cubicBezTo>
                    <a:pt x="97510" y="0"/>
                    <a:pt x="96399" y="105"/>
                    <a:pt x="96136" y="591"/>
                  </a:cubicBezTo>
                  <a:cubicBezTo>
                    <a:pt x="96169" y="591"/>
                    <a:pt x="96169" y="558"/>
                    <a:pt x="96203" y="558"/>
                  </a:cubicBezTo>
                  <a:cubicBezTo>
                    <a:pt x="96262" y="498"/>
                    <a:pt x="96347" y="469"/>
                    <a:pt x="96432" y="469"/>
                  </a:cubicBezTo>
                  <a:cubicBezTo>
                    <a:pt x="96585" y="469"/>
                    <a:pt x="96736" y="565"/>
                    <a:pt x="96736" y="758"/>
                  </a:cubicBezTo>
                  <a:cubicBezTo>
                    <a:pt x="97170" y="6095"/>
                    <a:pt x="95936" y="11432"/>
                    <a:pt x="93267" y="16069"/>
                  </a:cubicBezTo>
                  <a:cubicBezTo>
                    <a:pt x="90465" y="20872"/>
                    <a:pt x="86162" y="24308"/>
                    <a:pt x="81592" y="27277"/>
                  </a:cubicBezTo>
                  <a:cubicBezTo>
                    <a:pt x="71652" y="33782"/>
                    <a:pt x="60544" y="38151"/>
                    <a:pt x="51437" y="45890"/>
                  </a:cubicBezTo>
                  <a:cubicBezTo>
                    <a:pt x="51371" y="45957"/>
                    <a:pt x="51304" y="45957"/>
                    <a:pt x="51237" y="45957"/>
                  </a:cubicBezTo>
                  <a:cubicBezTo>
                    <a:pt x="51179" y="46034"/>
                    <a:pt x="51088" y="46089"/>
                    <a:pt x="50988" y="46089"/>
                  </a:cubicBezTo>
                  <a:cubicBezTo>
                    <a:pt x="50916" y="46089"/>
                    <a:pt x="50840" y="46060"/>
                    <a:pt x="50770" y="45990"/>
                  </a:cubicBezTo>
                  <a:cubicBezTo>
                    <a:pt x="46267" y="41687"/>
                    <a:pt x="40263" y="38985"/>
                    <a:pt x="34926" y="35850"/>
                  </a:cubicBezTo>
                  <a:cubicBezTo>
                    <a:pt x="29822" y="32848"/>
                    <a:pt x="24652" y="29879"/>
                    <a:pt x="19815" y="26443"/>
                  </a:cubicBezTo>
                  <a:cubicBezTo>
                    <a:pt x="11709" y="20672"/>
                    <a:pt x="3770" y="12133"/>
                    <a:pt x="4037" y="1492"/>
                  </a:cubicBezTo>
                  <a:cubicBezTo>
                    <a:pt x="4037" y="1392"/>
                    <a:pt x="4104" y="1325"/>
                    <a:pt x="4204" y="1292"/>
                  </a:cubicBezTo>
                  <a:cubicBezTo>
                    <a:pt x="4237" y="1258"/>
                    <a:pt x="4304" y="1225"/>
                    <a:pt x="4404" y="1225"/>
                  </a:cubicBezTo>
                  <a:cubicBezTo>
                    <a:pt x="4471" y="1192"/>
                    <a:pt x="4571" y="1192"/>
                    <a:pt x="4671" y="1192"/>
                  </a:cubicBezTo>
                  <a:cubicBezTo>
                    <a:pt x="4671" y="1158"/>
                    <a:pt x="4637" y="1158"/>
                    <a:pt x="4637" y="1158"/>
                  </a:cubicBezTo>
                  <a:cubicBezTo>
                    <a:pt x="4604" y="1092"/>
                    <a:pt x="4571" y="1058"/>
                    <a:pt x="4571" y="1025"/>
                  </a:cubicBezTo>
                  <a:cubicBezTo>
                    <a:pt x="3703" y="858"/>
                    <a:pt x="2836" y="758"/>
                    <a:pt x="1935" y="725"/>
                  </a:cubicBezTo>
                  <a:cubicBezTo>
                    <a:pt x="568" y="725"/>
                    <a:pt x="234" y="925"/>
                    <a:pt x="134" y="2292"/>
                  </a:cubicBezTo>
                  <a:cubicBezTo>
                    <a:pt x="1" y="3827"/>
                    <a:pt x="67" y="5328"/>
                    <a:pt x="268" y="6829"/>
                  </a:cubicBezTo>
                  <a:cubicBezTo>
                    <a:pt x="768" y="9898"/>
                    <a:pt x="1902" y="12867"/>
                    <a:pt x="3470" y="15535"/>
                  </a:cubicBezTo>
                  <a:cubicBezTo>
                    <a:pt x="8607" y="24475"/>
                    <a:pt x="17647" y="30379"/>
                    <a:pt x="26420" y="35349"/>
                  </a:cubicBezTo>
                  <a:cubicBezTo>
                    <a:pt x="34759" y="40053"/>
                    <a:pt x="43432" y="44323"/>
                    <a:pt x="50937" y="50394"/>
                  </a:cubicBezTo>
                  <a:cubicBezTo>
                    <a:pt x="60911" y="42821"/>
                    <a:pt x="72586" y="37985"/>
                    <a:pt x="83193" y="31513"/>
                  </a:cubicBezTo>
                  <a:cubicBezTo>
                    <a:pt x="93634" y="25142"/>
                    <a:pt x="102941" y="13000"/>
                    <a:pt x="100339" y="158"/>
                  </a:cubicBezTo>
                  <a:cubicBezTo>
                    <a:pt x="100306" y="124"/>
                    <a:pt x="100339" y="91"/>
                    <a:pt x="100339" y="58"/>
                  </a:cubicBezTo>
                  <a:cubicBezTo>
                    <a:pt x="99933" y="44"/>
                    <a:pt x="99263" y="0"/>
                    <a:pt x="98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837886" y="1933617"/>
              <a:ext cx="398837" cy="361953"/>
            </a:xfrm>
            <a:custGeom>
              <a:avLst/>
              <a:gdLst/>
              <a:ahLst/>
              <a:cxnLst/>
              <a:rect l="l" t="t" r="r" b="b"/>
              <a:pathLst>
                <a:path w="26687" h="24219" extrusionOk="0">
                  <a:moveTo>
                    <a:pt x="5627" y="8700"/>
                  </a:moveTo>
                  <a:cubicBezTo>
                    <a:pt x="6220" y="8700"/>
                    <a:pt x="6752" y="9204"/>
                    <a:pt x="6839" y="9808"/>
                  </a:cubicBezTo>
                  <a:cubicBezTo>
                    <a:pt x="6939" y="10475"/>
                    <a:pt x="6372" y="10976"/>
                    <a:pt x="5705" y="11009"/>
                  </a:cubicBezTo>
                  <a:cubicBezTo>
                    <a:pt x="5664" y="11013"/>
                    <a:pt x="5624" y="11015"/>
                    <a:pt x="5584" y="11015"/>
                  </a:cubicBezTo>
                  <a:cubicBezTo>
                    <a:pt x="4997" y="11015"/>
                    <a:pt x="4470" y="10566"/>
                    <a:pt x="4470" y="9941"/>
                  </a:cubicBezTo>
                  <a:cubicBezTo>
                    <a:pt x="4470" y="9441"/>
                    <a:pt x="4804" y="8941"/>
                    <a:pt x="5271" y="8774"/>
                  </a:cubicBezTo>
                  <a:cubicBezTo>
                    <a:pt x="5304" y="8774"/>
                    <a:pt x="5304" y="8741"/>
                    <a:pt x="5338" y="8741"/>
                  </a:cubicBezTo>
                  <a:cubicBezTo>
                    <a:pt x="5435" y="8713"/>
                    <a:pt x="5531" y="8700"/>
                    <a:pt x="5627" y="8700"/>
                  </a:cubicBezTo>
                  <a:close/>
                  <a:moveTo>
                    <a:pt x="12954" y="13807"/>
                  </a:moveTo>
                  <a:cubicBezTo>
                    <a:pt x="12961" y="13807"/>
                    <a:pt x="12969" y="13808"/>
                    <a:pt x="12976" y="13811"/>
                  </a:cubicBezTo>
                  <a:cubicBezTo>
                    <a:pt x="13343" y="13911"/>
                    <a:pt x="13644" y="14144"/>
                    <a:pt x="13810" y="14478"/>
                  </a:cubicBezTo>
                  <a:cubicBezTo>
                    <a:pt x="13855" y="14567"/>
                    <a:pt x="13796" y="14641"/>
                    <a:pt x="13731" y="14641"/>
                  </a:cubicBezTo>
                  <a:cubicBezTo>
                    <a:pt x="13699" y="14641"/>
                    <a:pt x="13666" y="14623"/>
                    <a:pt x="13644" y="14578"/>
                  </a:cubicBezTo>
                  <a:cubicBezTo>
                    <a:pt x="13510" y="14311"/>
                    <a:pt x="13243" y="14078"/>
                    <a:pt x="12943" y="14011"/>
                  </a:cubicBezTo>
                  <a:cubicBezTo>
                    <a:pt x="12820" y="13980"/>
                    <a:pt x="12867" y="13807"/>
                    <a:pt x="12954" y="13807"/>
                  </a:cubicBezTo>
                  <a:close/>
                  <a:moveTo>
                    <a:pt x="13554" y="13659"/>
                  </a:moveTo>
                  <a:cubicBezTo>
                    <a:pt x="13572" y="13659"/>
                    <a:pt x="13591" y="13665"/>
                    <a:pt x="13610" y="13677"/>
                  </a:cubicBezTo>
                  <a:cubicBezTo>
                    <a:pt x="13977" y="13911"/>
                    <a:pt x="14244" y="14378"/>
                    <a:pt x="14311" y="14845"/>
                  </a:cubicBezTo>
                  <a:cubicBezTo>
                    <a:pt x="14311" y="14920"/>
                    <a:pt x="14237" y="14963"/>
                    <a:pt x="14167" y="14963"/>
                  </a:cubicBezTo>
                  <a:cubicBezTo>
                    <a:pt x="14112" y="14963"/>
                    <a:pt x="14058" y="14937"/>
                    <a:pt x="14044" y="14878"/>
                  </a:cubicBezTo>
                  <a:cubicBezTo>
                    <a:pt x="13944" y="14445"/>
                    <a:pt x="13777" y="14144"/>
                    <a:pt x="13477" y="13811"/>
                  </a:cubicBezTo>
                  <a:cubicBezTo>
                    <a:pt x="13423" y="13757"/>
                    <a:pt x="13478" y="13659"/>
                    <a:pt x="13554" y="13659"/>
                  </a:cubicBezTo>
                  <a:close/>
                  <a:moveTo>
                    <a:pt x="12210" y="14006"/>
                  </a:moveTo>
                  <a:cubicBezTo>
                    <a:pt x="12467" y="14006"/>
                    <a:pt x="12724" y="14084"/>
                    <a:pt x="12943" y="14245"/>
                  </a:cubicBezTo>
                  <a:cubicBezTo>
                    <a:pt x="12976" y="14311"/>
                    <a:pt x="13010" y="14345"/>
                    <a:pt x="12976" y="14411"/>
                  </a:cubicBezTo>
                  <a:cubicBezTo>
                    <a:pt x="13377" y="14778"/>
                    <a:pt x="13377" y="15412"/>
                    <a:pt x="13076" y="15812"/>
                  </a:cubicBezTo>
                  <a:cubicBezTo>
                    <a:pt x="12871" y="16130"/>
                    <a:pt x="12550" y="16280"/>
                    <a:pt x="12219" y="16280"/>
                  </a:cubicBezTo>
                  <a:cubicBezTo>
                    <a:pt x="11960" y="16280"/>
                    <a:pt x="11695" y="16188"/>
                    <a:pt x="11475" y="16012"/>
                  </a:cubicBezTo>
                  <a:cubicBezTo>
                    <a:pt x="10975" y="15612"/>
                    <a:pt x="10842" y="14878"/>
                    <a:pt x="11309" y="14378"/>
                  </a:cubicBezTo>
                  <a:cubicBezTo>
                    <a:pt x="11552" y="14134"/>
                    <a:pt x="11880" y="14006"/>
                    <a:pt x="12210" y="14006"/>
                  </a:cubicBezTo>
                  <a:close/>
                  <a:moveTo>
                    <a:pt x="18547" y="18848"/>
                  </a:moveTo>
                  <a:cubicBezTo>
                    <a:pt x="18580" y="18848"/>
                    <a:pt x="18614" y="18848"/>
                    <a:pt x="18614" y="18881"/>
                  </a:cubicBezTo>
                  <a:cubicBezTo>
                    <a:pt x="18691" y="18862"/>
                    <a:pt x="18767" y="18853"/>
                    <a:pt x="18842" y="18853"/>
                  </a:cubicBezTo>
                  <a:cubicBezTo>
                    <a:pt x="19419" y="18853"/>
                    <a:pt x="19922" y="19388"/>
                    <a:pt x="19981" y="19949"/>
                  </a:cubicBezTo>
                  <a:cubicBezTo>
                    <a:pt x="20048" y="20616"/>
                    <a:pt x="19514" y="21083"/>
                    <a:pt x="18914" y="21183"/>
                  </a:cubicBezTo>
                  <a:cubicBezTo>
                    <a:pt x="18868" y="21188"/>
                    <a:pt x="18822" y="21190"/>
                    <a:pt x="18776" y="21190"/>
                  </a:cubicBezTo>
                  <a:cubicBezTo>
                    <a:pt x="18196" y="21190"/>
                    <a:pt x="17675" y="20803"/>
                    <a:pt x="17613" y="20215"/>
                  </a:cubicBezTo>
                  <a:cubicBezTo>
                    <a:pt x="17546" y="19648"/>
                    <a:pt x="17913" y="18915"/>
                    <a:pt x="18547" y="18848"/>
                  </a:cubicBezTo>
                  <a:close/>
                  <a:moveTo>
                    <a:pt x="6739" y="1"/>
                  </a:moveTo>
                  <a:cubicBezTo>
                    <a:pt x="6372" y="1068"/>
                    <a:pt x="5738" y="2103"/>
                    <a:pt x="4804" y="3037"/>
                  </a:cubicBezTo>
                  <a:cubicBezTo>
                    <a:pt x="3269" y="4538"/>
                    <a:pt x="1635" y="5972"/>
                    <a:pt x="0" y="7406"/>
                  </a:cubicBezTo>
                  <a:cubicBezTo>
                    <a:pt x="7072" y="12577"/>
                    <a:pt x="13877" y="18347"/>
                    <a:pt x="20382" y="24218"/>
                  </a:cubicBezTo>
                  <a:cubicBezTo>
                    <a:pt x="21015" y="23451"/>
                    <a:pt x="21649" y="22651"/>
                    <a:pt x="22183" y="21817"/>
                  </a:cubicBezTo>
                  <a:cubicBezTo>
                    <a:pt x="25285" y="17113"/>
                    <a:pt x="26686" y="11543"/>
                    <a:pt x="26386" y="5939"/>
                  </a:cubicBezTo>
                  <a:lnTo>
                    <a:pt x="26386" y="5939"/>
                  </a:lnTo>
                  <a:cubicBezTo>
                    <a:pt x="26319" y="5989"/>
                    <a:pt x="26236" y="6014"/>
                    <a:pt x="26148" y="6014"/>
                  </a:cubicBezTo>
                  <a:cubicBezTo>
                    <a:pt x="26061" y="6014"/>
                    <a:pt x="25969" y="5989"/>
                    <a:pt x="25886" y="5939"/>
                  </a:cubicBezTo>
                  <a:cubicBezTo>
                    <a:pt x="25852" y="5972"/>
                    <a:pt x="25819" y="5972"/>
                    <a:pt x="25786" y="5972"/>
                  </a:cubicBezTo>
                  <a:cubicBezTo>
                    <a:pt x="24863" y="6031"/>
                    <a:pt x="23924" y="6065"/>
                    <a:pt x="22977" y="6065"/>
                  </a:cubicBezTo>
                  <a:cubicBezTo>
                    <a:pt x="17005" y="6065"/>
                    <a:pt x="10741" y="4723"/>
                    <a:pt x="67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4547251" y="2047781"/>
              <a:ext cx="590761" cy="636627"/>
            </a:xfrm>
            <a:custGeom>
              <a:avLst/>
              <a:gdLst/>
              <a:ahLst/>
              <a:cxnLst/>
              <a:rect l="l" t="t" r="r" b="b"/>
              <a:pathLst>
                <a:path w="39529" h="42598" extrusionOk="0">
                  <a:moveTo>
                    <a:pt x="20649" y="5202"/>
                  </a:moveTo>
                  <a:cubicBezTo>
                    <a:pt x="20693" y="5202"/>
                    <a:pt x="20736" y="5230"/>
                    <a:pt x="20715" y="5271"/>
                  </a:cubicBezTo>
                  <a:cubicBezTo>
                    <a:pt x="20615" y="5571"/>
                    <a:pt x="20648" y="5872"/>
                    <a:pt x="20815" y="6139"/>
                  </a:cubicBezTo>
                  <a:cubicBezTo>
                    <a:pt x="20841" y="6190"/>
                    <a:pt x="20788" y="6261"/>
                    <a:pt x="20732" y="6261"/>
                  </a:cubicBezTo>
                  <a:cubicBezTo>
                    <a:pt x="20715" y="6261"/>
                    <a:pt x="20697" y="6254"/>
                    <a:pt x="20682" y="6239"/>
                  </a:cubicBezTo>
                  <a:cubicBezTo>
                    <a:pt x="20448" y="5938"/>
                    <a:pt x="20415" y="5538"/>
                    <a:pt x="20582" y="5238"/>
                  </a:cubicBezTo>
                  <a:cubicBezTo>
                    <a:pt x="20594" y="5212"/>
                    <a:pt x="20622" y="5202"/>
                    <a:pt x="20649" y="5202"/>
                  </a:cubicBezTo>
                  <a:close/>
                  <a:moveTo>
                    <a:pt x="20225" y="5568"/>
                  </a:moveTo>
                  <a:cubicBezTo>
                    <a:pt x="20264" y="5568"/>
                    <a:pt x="20315" y="5597"/>
                    <a:pt x="20315" y="5638"/>
                  </a:cubicBezTo>
                  <a:cubicBezTo>
                    <a:pt x="20248" y="5905"/>
                    <a:pt x="20315" y="6205"/>
                    <a:pt x="20482" y="6405"/>
                  </a:cubicBezTo>
                  <a:cubicBezTo>
                    <a:pt x="20559" y="6483"/>
                    <a:pt x="20496" y="6560"/>
                    <a:pt x="20418" y="6560"/>
                  </a:cubicBezTo>
                  <a:cubicBezTo>
                    <a:pt x="20395" y="6560"/>
                    <a:pt x="20371" y="6554"/>
                    <a:pt x="20348" y="6539"/>
                  </a:cubicBezTo>
                  <a:cubicBezTo>
                    <a:pt x="20148" y="6272"/>
                    <a:pt x="20081" y="5938"/>
                    <a:pt x="20181" y="5605"/>
                  </a:cubicBezTo>
                  <a:cubicBezTo>
                    <a:pt x="20181" y="5579"/>
                    <a:pt x="20201" y="5568"/>
                    <a:pt x="20225" y="5568"/>
                  </a:cubicBezTo>
                  <a:close/>
                  <a:moveTo>
                    <a:pt x="22194" y="4256"/>
                  </a:moveTo>
                  <a:cubicBezTo>
                    <a:pt x="22361" y="4256"/>
                    <a:pt x="22527" y="4293"/>
                    <a:pt x="22683" y="4371"/>
                  </a:cubicBezTo>
                  <a:cubicBezTo>
                    <a:pt x="22702" y="4351"/>
                    <a:pt x="22744" y="4332"/>
                    <a:pt x="22788" y="4332"/>
                  </a:cubicBezTo>
                  <a:cubicBezTo>
                    <a:pt x="22821" y="4332"/>
                    <a:pt x="22855" y="4342"/>
                    <a:pt x="22883" y="4371"/>
                  </a:cubicBezTo>
                  <a:cubicBezTo>
                    <a:pt x="23417" y="4738"/>
                    <a:pt x="23517" y="5505"/>
                    <a:pt x="23217" y="6038"/>
                  </a:cubicBezTo>
                  <a:cubicBezTo>
                    <a:pt x="22997" y="6399"/>
                    <a:pt x="22632" y="6579"/>
                    <a:pt x="22261" y="6579"/>
                  </a:cubicBezTo>
                  <a:cubicBezTo>
                    <a:pt x="22013" y="6579"/>
                    <a:pt x="21762" y="6499"/>
                    <a:pt x="21549" y="6339"/>
                  </a:cubicBezTo>
                  <a:cubicBezTo>
                    <a:pt x="20982" y="5938"/>
                    <a:pt x="20815" y="5171"/>
                    <a:pt x="21282" y="4671"/>
                  </a:cubicBezTo>
                  <a:cubicBezTo>
                    <a:pt x="21527" y="4404"/>
                    <a:pt x="21860" y="4256"/>
                    <a:pt x="22194" y="4256"/>
                  </a:cubicBezTo>
                  <a:close/>
                  <a:moveTo>
                    <a:pt x="28175" y="9402"/>
                  </a:moveTo>
                  <a:cubicBezTo>
                    <a:pt x="28530" y="9402"/>
                    <a:pt x="28878" y="9544"/>
                    <a:pt x="29088" y="9841"/>
                  </a:cubicBezTo>
                  <a:cubicBezTo>
                    <a:pt x="29154" y="9908"/>
                    <a:pt x="29121" y="9975"/>
                    <a:pt x="29054" y="10008"/>
                  </a:cubicBezTo>
                  <a:cubicBezTo>
                    <a:pt x="29388" y="10442"/>
                    <a:pt x="29388" y="11109"/>
                    <a:pt x="29021" y="11542"/>
                  </a:cubicBezTo>
                  <a:cubicBezTo>
                    <a:pt x="28804" y="11809"/>
                    <a:pt x="28479" y="11934"/>
                    <a:pt x="28145" y="11934"/>
                  </a:cubicBezTo>
                  <a:cubicBezTo>
                    <a:pt x="27812" y="11934"/>
                    <a:pt x="27470" y="11809"/>
                    <a:pt x="27220" y="11576"/>
                  </a:cubicBezTo>
                  <a:cubicBezTo>
                    <a:pt x="26753" y="11075"/>
                    <a:pt x="26786" y="10208"/>
                    <a:pt x="27286" y="9741"/>
                  </a:cubicBezTo>
                  <a:cubicBezTo>
                    <a:pt x="27524" y="9519"/>
                    <a:pt x="27853" y="9402"/>
                    <a:pt x="28175" y="9402"/>
                  </a:cubicBezTo>
                  <a:close/>
                  <a:moveTo>
                    <a:pt x="2068" y="14478"/>
                  </a:moveTo>
                  <a:cubicBezTo>
                    <a:pt x="2135" y="14478"/>
                    <a:pt x="2202" y="14478"/>
                    <a:pt x="2235" y="14545"/>
                  </a:cubicBezTo>
                  <a:cubicBezTo>
                    <a:pt x="2302" y="14531"/>
                    <a:pt x="2368" y="14525"/>
                    <a:pt x="2434" y="14525"/>
                  </a:cubicBezTo>
                  <a:cubicBezTo>
                    <a:pt x="3030" y="14525"/>
                    <a:pt x="3579" y="15041"/>
                    <a:pt x="3670" y="15612"/>
                  </a:cubicBezTo>
                  <a:cubicBezTo>
                    <a:pt x="3770" y="16312"/>
                    <a:pt x="3203" y="16880"/>
                    <a:pt x="2569" y="16980"/>
                  </a:cubicBezTo>
                  <a:cubicBezTo>
                    <a:pt x="2479" y="16997"/>
                    <a:pt x="2390" y="17005"/>
                    <a:pt x="2303" y="17005"/>
                  </a:cubicBezTo>
                  <a:cubicBezTo>
                    <a:pt x="1714" y="17005"/>
                    <a:pt x="1217" y="16623"/>
                    <a:pt x="1101" y="16012"/>
                  </a:cubicBezTo>
                  <a:cubicBezTo>
                    <a:pt x="1001" y="15378"/>
                    <a:pt x="1401" y="14678"/>
                    <a:pt x="2068" y="14478"/>
                  </a:cubicBezTo>
                  <a:close/>
                  <a:moveTo>
                    <a:pt x="3918" y="16621"/>
                  </a:moveTo>
                  <a:cubicBezTo>
                    <a:pt x="3970" y="16621"/>
                    <a:pt x="4023" y="16665"/>
                    <a:pt x="4003" y="16746"/>
                  </a:cubicBezTo>
                  <a:cubicBezTo>
                    <a:pt x="3936" y="17013"/>
                    <a:pt x="3770" y="17213"/>
                    <a:pt x="3536" y="17380"/>
                  </a:cubicBezTo>
                  <a:cubicBezTo>
                    <a:pt x="3523" y="17393"/>
                    <a:pt x="3511" y="17398"/>
                    <a:pt x="3499" y="17398"/>
                  </a:cubicBezTo>
                  <a:cubicBezTo>
                    <a:pt x="3449" y="17398"/>
                    <a:pt x="3415" y="17300"/>
                    <a:pt x="3469" y="17246"/>
                  </a:cubicBezTo>
                  <a:cubicBezTo>
                    <a:pt x="3670" y="17113"/>
                    <a:pt x="3803" y="16913"/>
                    <a:pt x="3836" y="16679"/>
                  </a:cubicBezTo>
                  <a:cubicBezTo>
                    <a:pt x="3849" y="16640"/>
                    <a:pt x="3883" y="16621"/>
                    <a:pt x="3918" y="16621"/>
                  </a:cubicBezTo>
                  <a:close/>
                  <a:moveTo>
                    <a:pt x="34710" y="15176"/>
                  </a:moveTo>
                  <a:cubicBezTo>
                    <a:pt x="35106" y="15176"/>
                    <a:pt x="35476" y="15372"/>
                    <a:pt x="35659" y="15779"/>
                  </a:cubicBezTo>
                  <a:cubicBezTo>
                    <a:pt x="35893" y="16279"/>
                    <a:pt x="35759" y="16913"/>
                    <a:pt x="35392" y="17246"/>
                  </a:cubicBezTo>
                  <a:cubicBezTo>
                    <a:pt x="35233" y="17432"/>
                    <a:pt x="34995" y="17507"/>
                    <a:pt x="34743" y="17507"/>
                  </a:cubicBezTo>
                  <a:cubicBezTo>
                    <a:pt x="34361" y="17507"/>
                    <a:pt x="33946" y="17334"/>
                    <a:pt x="33724" y="17113"/>
                  </a:cubicBezTo>
                  <a:cubicBezTo>
                    <a:pt x="33224" y="16579"/>
                    <a:pt x="33391" y="15812"/>
                    <a:pt x="33958" y="15412"/>
                  </a:cubicBezTo>
                  <a:cubicBezTo>
                    <a:pt x="34192" y="15256"/>
                    <a:pt x="34456" y="15176"/>
                    <a:pt x="34710" y="15176"/>
                  </a:cubicBezTo>
                  <a:close/>
                  <a:moveTo>
                    <a:pt x="4299" y="16654"/>
                  </a:moveTo>
                  <a:cubicBezTo>
                    <a:pt x="4353" y="16654"/>
                    <a:pt x="4403" y="16696"/>
                    <a:pt x="4403" y="16779"/>
                  </a:cubicBezTo>
                  <a:cubicBezTo>
                    <a:pt x="4437" y="17080"/>
                    <a:pt x="4237" y="17413"/>
                    <a:pt x="3970" y="17580"/>
                  </a:cubicBezTo>
                  <a:cubicBezTo>
                    <a:pt x="3959" y="17584"/>
                    <a:pt x="3948" y="17585"/>
                    <a:pt x="3938" y="17585"/>
                  </a:cubicBezTo>
                  <a:cubicBezTo>
                    <a:pt x="3850" y="17585"/>
                    <a:pt x="3780" y="17473"/>
                    <a:pt x="3870" y="17413"/>
                  </a:cubicBezTo>
                  <a:cubicBezTo>
                    <a:pt x="4070" y="17246"/>
                    <a:pt x="4170" y="17046"/>
                    <a:pt x="4170" y="16779"/>
                  </a:cubicBezTo>
                  <a:cubicBezTo>
                    <a:pt x="4187" y="16696"/>
                    <a:pt x="4245" y="16654"/>
                    <a:pt x="4299" y="16654"/>
                  </a:cubicBezTo>
                  <a:close/>
                  <a:moveTo>
                    <a:pt x="33176" y="17222"/>
                  </a:moveTo>
                  <a:cubicBezTo>
                    <a:pt x="33210" y="17222"/>
                    <a:pt x="33244" y="17240"/>
                    <a:pt x="33257" y="17280"/>
                  </a:cubicBezTo>
                  <a:cubicBezTo>
                    <a:pt x="33324" y="17580"/>
                    <a:pt x="33558" y="17780"/>
                    <a:pt x="33858" y="17814"/>
                  </a:cubicBezTo>
                  <a:cubicBezTo>
                    <a:pt x="33958" y="17814"/>
                    <a:pt x="33958" y="17980"/>
                    <a:pt x="33858" y="17980"/>
                  </a:cubicBezTo>
                  <a:cubicBezTo>
                    <a:pt x="33758" y="17980"/>
                    <a:pt x="33658" y="17980"/>
                    <a:pt x="33558" y="17947"/>
                  </a:cubicBezTo>
                  <a:lnTo>
                    <a:pt x="33558" y="17947"/>
                  </a:lnTo>
                  <a:cubicBezTo>
                    <a:pt x="33691" y="18014"/>
                    <a:pt x="33791" y="18080"/>
                    <a:pt x="33891" y="18180"/>
                  </a:cubicBezTo>
                  <a:cubicBezTo>
                    <a:pt x="33999" y="18234"/>
                    <a:pt x="33955" y="18375"/>
                    <a:pt x="33863" y="18375"/>
                  </a:cubicBezTo>
                  <a:cubicBezTo>
                    <a:pt x="33842" y="18375"/>
                    <a:pt x="33817" y="18367"/>
                    <a:pt x="33791" y="18347"/>
                  </a:cubicBezTo>
                  <a:cubicBezTo>
                    <a:pt x="33457" y="18114"/>
                    <a:pt x="33091" y="17880"/>
                    <a:pt x="32757" y="17613"/>
                  </a:cubicBezTo>
                  <a:cubicBezTo>
                    <a:pt x="32699" y="17556"/>
                    <a:pt x="32766" y="17473"/>
                    <a:pt x="32828" y="17473"/>
                  </a:cubicBezTo>
                  <a:cubicBezTo>
                    <a:pt x="32838" y="17473"/>
                    <a:pt x="32848" y="17475"/>
                    <a:pt x="32857" y="17480"/>
                  </a:cubicBezTo>
                  <a:cubicBezTo>
                    <a:pt x="33024" y="17580"/>
                    <a:pt x="33157" y="17680"/>
                    <a:pt x="33324" y="17780"/>
                  </a:cubicBezTo>
                  <a:cubicBezTo>
                    <a:pt x="33191" y="17647"/>
                    <a:pt x="33124" y="17513"/>
                    <a:pt x="33091" y="17347"/>
                  </a:cubicBezTo>
                  <a:cubicBezTo>
                    <a:pt x="33070" y="17266"/>
                    <a:pt x="33124" y="17222"/>
                    <a:pt x="33176" y="17222"/>
                  </a:cubicBezTo>
                  <a:close/>
                  <a:moveTo>
                    <a:pt x="2635" y="23918"/>
                  </a:moveTo>
                  <a:cubicBezTo>
                    <a:pt x="2936" y="23951"/>
                    <a:pt x="3169" y="24151"/>
                    <a:pt x="3303" y="24452"/>
                  </a:cubicBezTo>
                  <a:cubicBezTo>
                    <a:pt x="3569" y="24985"/>
                    <a:pt x="3336" y="25786"/>
                    <a:pt x="2702" y="25953"/>
                  </a:cubicBezTo>
                  <a:cubicBezTo>
                    <a:pt x="2602" y="25988"/>
                    <a:pt x="2498" y="26005"/>
                    <a:pt x="2394" y="26005"/>
                  </a:cubicBezTo>
                  <a:cubicBezTo>
                    <a:pt x="1908" y="26005"/>
                    <a:pt x="1423" y="25641"/>
                    <a:pt x="1368" y="25119"/>
                  </a:cubicBezTo>
                  <a:cubicBezTo>
                    <a:pt x="1335" y="24685"/>
                    <a:pt x="1668" y="24218"/>
                    <a:pt x="2102" y="24118"/>
                  </a:cubicBezTo>
                  <a:cubicBezTo>
                    <a:pt x="2235" y="23985"/>
                    <a:pt x="2435" y="23918"/>
                    <a:pt x="2635" y="23918"/>
                  </a:cubicBezTo>
                  <a:close/>
                  <a:moveTo>
                    <a:pt x="2382" y="32421"/>
                  </a:moveTo>
                  <a:cubicBezTo>
                    <a:pt x="2758" y="32421"/>
                    <a:pt x="3130" y="32780"/>
                    <a:pt x="3203" y="33191"/>
                  </a:cubicBezTo>
                  <a:cubicBezTo>
                    <a:pt x="3336" y="33825"/>
                    <a:pt x="3069" y="34659"/>
                    <a:pt x="2369" y="34826"/>
                  </a:cubicBezTo>
                  <a:cubicBezTo>
                    <a:pt x="2310" y="34836"/>
                    <a:pt x="2251" y="34841"/>
                    <a:pt x="2191" y="34841"/>
                  </a:cubicBezTo>
                  <a:cubicBezTo>
                    <a:pt x="1670" y="34841"/>
                    <a:pt x="1124" y="34464"/>
                    <a:pt x="1034" y="33925"/>
                  </a:cubicBezTo>
                  <a:cubicBezTo>
                    <a:pt x="934" y="33358"/>
                    <a:pt x="1368" y="32658"/>
                    <a:pt x="1968" y="32591"/>
                  </a:cubicBezTo>
                  <a:cubicBezTo>
                    <a:pt x="2096" y="32472"/>
                    <a:pt x="2239" y="32421"/>
                    <a:pt x="2382" y="32421"/>
                  </a:cubicBezTo>
                  <a:close/>
                  <a:moveTo>
                    <a:pt x="3319" y="34125"/>
                  </a:moveTo>
                  <a:cubicBezTo>
                    <a:pt x="3378" y="34125"/>
                    <a:pt x="3436" y="34159"/>
                    <a:pt x="3436" y="34225"/>
                  </a:cubicBezTo>
                  <a:cubicBezTo>
                    <a:pt x="3403" y="34526"/>
                    <a:pt x="3269" y="34826"/>
                    <a:pt x="3036" y="35026"/>
                  </a:cubicBezTo>
                  <a:cubicBezTo>
                    <a:pt x="3011" y="35051"/>
                    <a:pt x="2984" y="35061"/>
                    <a:pt x="2959" y="35061"/>
                  </a:cubicBezTo>
                  <a:cubicBezTo>
                    <a:pt x="2884" y="35061"/>
                    <a:pt x="2827" y="34967"/>
                    <a:pt x="2902" y="34892"/>
                  </a:cubicBezTo>
                  <a:cubicBezTo>
                    <a:pt x="3069" y="34692"/>
                    <a:pt x="3169" y="34492"/>
                    <a:pt x="3203" y="34225"/>
                  </a:cubicBezTo>
                  <a:cubicBezTo>
                    <a:pt x="3203" y="34159"/>
                    <a:pt x="3261" y="34125"/>
                    <a:pt x="3319" y="34125"/>
                  </a:cubicBezTo>
                  <a:close/>
                  <a:moveTo>
                    <a:pt x="19147" y="1"/>
                  </a:moveTo>
                  <a:cubicBezTo>
                    <a:pt x="17079" y="1769"/>
                    <a:pt x="14944" y="3470"/>
                    <a:pt x="12809" y="5138"/>
                  </a:cubicBezTo>
                  <a:cubicBezTo>
                    <a:pt x="8973" y="8073"/>
                    <a:pt x="4870" y="10809"/>
                    <a:pt x="367" y="12710"/>
                  </a:cubicBezTo>
                  <a:cubicBezTo>
                    <a:pt x="167" y="22684"/>
                    <a:pt x="0" y="32557"/>
                    <a:pt x="834" y="42531"/>
                  </a:cubicBezTo>
                  <a:cubicBezTo>
                    <a:pt x="834" y="42565"/>
                    <a:pt x="834" y="42565"/>
                    <a:pt x="834" y="42598"/>
                  </a:cubicBezTo>
                  <a:cubicBezTo>
                    <a:pt x="8840" y="35226"/>
                    <a:pt x="19214" y="31090"/>
                    <a:pt x="28421" y="25519"/>
                  </a:cubicBezTo>
                  <a:cubicBezTo>
                    <a:pt x="32423" y="23084"/>
                    <a:pt x="36426" y="20415"/>
                    <a:pt x="39528" y="16913"/>
                  </a:cubicBezTo>
                  <a:cubicBezTo>
                    <a:pt x="32824" y="11175"/>
                    <a:pt x="25952" y="5638"/>
                    <a:pt x="19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3990400" y="2053774"/>
              <a:ext cx="562350" cy="626151"/>
            </a:xfrm>
            <a:custGeom>
              <a:avLst/>
              <a:gdLst/>
              <a:ahLst/>
              <a:cxnLst/>
              <a:rect l="l" t="t" r="r" b="b"/>
              <a:pathLst>
                <a:path w="37628" h="41897" extrusionOk="0">
                  <a:moveTo>
                    <a:pt x="16489" y="3968"/>
                  </a:moveTo>
                  <a:cubicBezTo>
                    <a:pt x="16956" y="3968"/>
                    <a:pt x="17449" y="4226"/>
                    <a:pt x="17680" y="4603"/>
                  </a:cubicBezTo>
                  <a:cubicBezTo>
                    <a:pt x="18147" y="5304"/>
                    <a:pt x="17780" y="6238"/>
                    <a:pt x="17046" y="6571"/>
                  </a:cubicBezTo>
                  <a:cubicBezTo>
                    <a:pt x="16876" y="6653"/>
                    <a:pt x="16702" y="6690"/>
                    <a:pt x="16532" y="6690"/>
                  </a:cubicBezTo>
                  <a:cubicBezTo>
                    <a:pt x="15938" y="6690"/>
                    <a:pt x="15393" y="6234"/>
                    <a:pt x="15211" y="5637"/>
                  </a:cubicBezTo>
                  <a:cubicBezTo>
                    <a:pt x="15078" y="5104"/>
                    <a:pt x="15311" y="4537"/>
                    <a:pt x="15712" y="4270"/>
                  </a:cubicBezTo>
                  <a:lnTo>
                    <a:pt x="15745" y="4270"/>
                  </a:lnTo>
                  <a:cubicBezTo>
                    <a:pt x="15944" y="4059"/>
                    <a:pt x="16212" y="3968"/>
                    <a:pt x="16489" y="3968"/>
                  </a:cubicBezTo>
                  <a:close/>
                  <a:moveTo>
                    <a:pt x="11795" y="8221"/>
                  </a:moveTo>
                  <a:cubicBezTo>
                    <a:pt x="12329" y="8221"/>
                    <a:pt x="12819" y="8740"/>
                    <a:pt x="12876" y="9307"/>
                  </a:cubicBezTo>
                  <a:cubicBezTo>
                    <a:pt x="12943" y="9974"/>
                    <a:pt x="12509" y="10674"/>
                    <a:pt x="11775" y="10741"/>
                  </a:cubicBezTo>
                  <a:cubicBezTo>
                    <a:pt x="11755" y="10742"/>
                    <a:pt x="11734" y="10743"/>
                    <a:pt x="11713" y="10743"/>
                  </a:cubicBezTo>
                  <a:cubicBezTo>
                    <a:pt x="11032" y="10743"/>
                    <a:pt x="10341" y="10219"/>
                    <a:pt x="10341" y="9507"/>
                  </a:cubicBezTo>
                  <a:cubicBezTo>
                    <a:pt x="10341" y="8840"/>
                    <a:pt x="10875" y="8339"/>
                    <a:pt x="11509" y="8273"/>
                  </a:cubicBezTo>
                  <a:cubicBezTo>
                    <a:pt x="11604" y="8238"/>
                    <a:pt x="11700" y="8221"/>
                    <a:pt x="11795" y="8221"/>
                  </a:cubicBezTo>
                  <a:close/>
                  <a:moveTo>
                    <a:pt x="13064" y="9944"/>
                  </a:moveTo>
                  <a:cubicBezTo>
                    <a:pt x="13128" y="9944"/>
                    <a:pt x="13188" y="10018"/>
                    <a:pt x="13143" y="10107"/>
                  </a:cubicBezTo>
                  <a:cubicBezTo>
                    <a:pt x="12976" y="10441"/>
                    <a:pt x="12676" y="10708"/>
                    <a:pt x="12309" y="10841"/>
                  </a:cubicBezTo>
                  <a:cubicBezTo>
                    <a:pt x="12302" y="10845"/>
                    <a:pt x="12294" y="10846"/>
                    <a:pt x="12287" y="10846"/>
                  </a:cubicBezTo>
                  <a:cubicBezTo>
                    <a:pt x="12229" y="10846"/>
                    <a:pt x="12183" y="10737"/>
                    <a:pt x="12242" y="10708"/>
                  </a:cubicBezTo>
                  <a:cubicBezTo>
                    <a:pt x="12576" y="10541"/>
                    <a:pt x="12809" y="10307"/>
                    <a:pt x="12976" y="10007"/>
                  </a:cubicBezTo>
                  <a:cubicBezTo>
                    <a:pt x="12998" y="9963"/>
                    <a:pt x="13032" y="9944"/>
                    <a:pt x="13064" y="9944"/>
                  </a:cubicBezTo>
                  <a:close/>
                  <a:moveTo>
                    <a:pt x="13312" y="10333"/>
                  </a:moveTo>
                  <a:cubicBezTo>
                    <a:pt x="13371" y="10333"/>
                    <a:pt x="13424" y="10403"/>
                    <a:pt x="13377" y="10474"/>
                  </a:cubicBezTo>
                  <a:cubicBezTo>
                    <a:pt x="13243" y="10641"/>
                    <a:pt x="13076" y="10808"/>
                    <a:pt x="12943" y="11008"/>
                  </a:cubicBezTo>
                  <a:cubicBezTo>
                    <a:pt x="12937" y="11014"/>
                    <a:pt x="12928" y="11017"/>
                    <a:pt x="12919" y="11017"/>
                  </a:cubicBezTo>
                  <a:cubicBezTo>
                    <a:pt x="12877" y="11017"/>
                    <a:pt x="12816" y="10962"/>
                    <a:pt x="12843" y="10908"/>
                  </a:cubicBezTo>
                  <a:cubicBezTo>
                    <a:pt x="12976" y="10741"/>
                    <a:pt x="13110" y="10541"/>
                    <a:pt x="13243" y="10374"/>
                  </a:cubicBezTo>
                  <a:cubicBezTo>
                    <a:pt x="13263" y="10345"/>
                    <a:pt x="13288" y="10333"/>
                    <a:pt x="13312" y="10333"/>
                  </a:cubicBezTo>
                  <a:close/>
                  <a:moveTo>
                    <a:pt x="33724" y="13843"/>
                  </a:moveTo>
                  <a:cubicBezTo>
                    <a:pt x="33858" y="13843"/>
                    <a:pt x="33858" y="14043"/>
                    <a:pt x="33758" y="14043"/>
                  </a:cubicBezTo>
                  <a:cubicBezTo>
                    <a:pt x="33491" y="14110"/>
                    <a:pt x="33291" y="14244"/>
                    <a:pt x="33124" y="14477"/>
                  </a:cubicBezTo>
                  <a:cubicBezTo>
                    <a:pt x="33113" y="14510"/>
                    <a:pt x="33087" y="14525"/>
                    <a:pt x="33060" y="14525"/>
                  </a:cubicBezTo>
                  <a:cubicBezTo>
                    <a:pt x="33005" y="14525"/>
                    <a:pt x="32946" y="14466"/>
                    <a:pt x="32991" y="14377"/>
                  </a:cubicBezTo>
                  <a:cubicBezTo>
                    <a:pt x="33124" y="14077"/>
                    <a:pt x="33391" y="13877"/>
                    <a:pt x="33724" y="13843"/>
                  </a:cubicBezTo>
                  <a:close/>
                  <a:moveTo>
                    <a:pt x="33963" y="14003"/>
                  </a:moveTo>
                  <a:cubicBezTo>
                    <a:pt x="34040" y="14003"/>
                    <a:pt x="34078" y="14086"/>
                    <a:pt x="33991" y="14144"/>
                  </a:cubicBezTo>
                  <a:cubicBezTo>
                    <a:pt x="33658" y="14377"/>
                    <a:pt x="33391" y="14611"/>
                    <a:pt x="33224" y="15011"/>
                  </a:cubicBezTo>
                  <a:cubicBezTo>
                    <a:pt x="33224" y="15036"/>
                    <a:pt x="33205" y="15047"/>
                    <a:pt x="33182" y="15047"/>
                  </a:cubicBezTo>
                  <a:cubicBezTo>
                    <a:pt x="33146" y="15047"/>
                    <a:pt x="33103" y="15019"/>
                    <a:pt x="33124" y="14977"/>
                  </a:cubicBezTo>
                  <a:cubicBezTo>
                    <a:pt x="33257" y="14577"/>
                    <a:pt x="33524" y="14177"/>
                    <a:pt x="33925" y="14010"/>
                  </a:cubicBezTo>
                  <a:cubicBezTo>
                    <a:pt x="33938" y="14006"/>
                    <a:pt x="33951" y="14003"/>
                    <a:pt x="33963" y="14003"/>
                  </a:cubicBezTo>
                  <a:close/>
                  <a:moveTo>
                    <a:pt x="35211" y="13981"/>
                  </a:moveTo>
                  <a:cubicBezTo>
                    <a:pt x="35637" y="13981"/>
                    <a:pt x="36066" y="14275"/>
                    <a:pt x="36226" y="14711"/>
                  </a:cubicBezTo>
                  <a:cubicBezTo>
                    <a:pt x="36526" y="15444"/>
                    <a:pt x="36059" y="16278"/>
                    <a:pt x="35326" y="16479"/>
                  </a:cubicBezTo>
                  <a:cubicBezTo>
                    <a:pt x="35211" y="16513"/>
                    <a:pt x="35096" y="16530"/>
                    <a:pt x="34981" y="16530"/>
                  </a:cubicBezTo>
                  <a:cubicBezTo>
                    <a:pt x="34327" y="16530"/>
                    <a:pt x="33714" y="15997"/>
                    <a:pt x="33658" y="15344"/>
                  </a:cubicBezTo>
                  <a:cubicBezTo>
                    <a:pt x="33658" y="14744"/>
                    <a:pt x="34125" y="14210"/>
                    <a:pt x="34658" y="14177"/>
                  </a:cubicBezTo>
                  <a:cubicBezTo>
                    <a:pt x="34825" y="14041"/>
                    <a:pt x="35018" y="13981"/>
                    <a:pt x="35211" y="13981"/>
                  </a:cubicBezTo>
                  <a:close/>
                  <a:moveTo>
                    <a:pt x="4556" y="14878"/>
                  </a:moveTo>
                  <a:cubicBezTo>
                    <a:pt x="4720" y="14878"/>
                    <a:pt x="4885" y="14919"/>
                    <a:pt x="5037" y="15011"/>
                  </a:cubicBezTo>
                  <a:cubicBezTo>
                    <a:pt x="5054" y="14994"/>
                    <a:pt x="5087" y="14986"/>
                    <a:pt x="5125" y="14986"/>
                  </a:cubicBezTo>
                  <a:cubicBezTo>
                    <a:pt x="5162" y="14986"/>
                    <a:pt x="5204" y="14994"/>
                    <a:pt x="5237" y="15011"/>
                  </a:cubicBezTo>
                  <a:cubicBezTo>
                    <a:pt x="5704" y="15378"/>
                    <a:pt x="5838" y="16012"/>
                    <a:pt x="5571" y="16545"/>
                  </a:cubicBezTo>
                  <a:cubicBezTo>
                    <a:pt x="5371" y="16901"/>
                    <a:pt x="5008" y="17094"/>
                    <a:pt x="4639" y="17094"/>
                  </a:cubicBezTo>
                  <a:cubicBezTo>
                    <a:pt x="4455" y="17094"/>
                    <a:pt x="4270" y="17046"/>
                    <a:pt x="4103" y="16946"/>
                  </a:cubicBezTo>
                  <a:cubicBezTo>
                    <a:pt x="3536" y="16645"/>
                    <a:pt x="3269" y="15978"/>
                    <a:pt x="3603" y="15444"/>
                  </a:cubicBezTo>
                  <a:cubicBezTo>
                    <a:pt x="3812" y="15096"/>
                    <a:pt x="4182" y="14878"/>
                    <a:pt x="4556" y="14878"/>
                  </a:cubicBezTo>
                  <a:close/>
                  <a:moveTo>
                    <a:pt x="5637" y="17237"/>
                  </a:moveTo>
                  <a:cubicBezTo>
                    <a:pt x="5680" y="17237"/>
                    <a:pt x="5692" y="17291"/>
                    <a:pt x="5638" y="17346"/>
                  </a:cubicBezTo>
                  <a:cubicBezTo>
                    <a:pt x="5365" y="17513"/>
                    <a:pt x="5041" y="17589"/>
                    <a:pt x="4713" y="17589"/>
                  </a:cubicBezTo>
                  <a:cubicBezTo>
                    <a:pt x="4518" y="17589"/>
                    <a:pt x="4323" y="17562"/>
                    <a:pt x="4137" y="17513"/>
                  </a:cubicBezTo>
                  <a:cubicBezTo>
                    <a:pt x="4070" y="17479"/>
                    <a:pt x="4103" y="17379"/>
                    <a:pt x="4170" y="17379"/>
                  </a:cubicBezTo>
                  <a:cubicBezTo>
                    <a:pt x="4346" y="17438"/>
                    <a:pt x="4517" y="17463"/>
                    <a:pt x="4686" y="17463"/>
                  </a:cubicBezTo>
                  <a:cubicBezTo>
                    <a:pt x="4998" y="17463"/>
                    <a:pt x="5301" y="17376"/>
                    <a:pt x="5604" y="17246"/>
                  </a:cubicBezTo>
                  <a:cubicBezTo>
                    <a:pt x="5617" y="17240"/>
                    <a:pt x="5628" y="17237"/>
                    <a:pt x="5637" y="17237"/>
                  </a:cubicBezTo>
                  <a:close/>
                  <a:moveTo>
                    <a:pt x="5911" y="17428"/>
                  </a:moveTo>
                  <a:cubicBezTo>
                    <a:pt x="5969" y="17428"/>
                    <a:pt x="6019" y="17525"/>
                    <a:pt x="5938" y="17579"/>
                  </a:cubicBezTo>
                  <a:cubicBezTo>
                    <a:pt x="5702" y="17710"/>
                    <a:pt x="5445" y="17800"/>
                    <a:pt x="5168" y="17800"/>
                  </a:cubicBezTo>
                  <a:cubicBezTo>
                    <a:pt x="5092" y="17800"/>
                    <a:pt x="5016" y="17794"/>
                    <a:pt x="4937" y="17779"/>
                  </a:cubicBezTo>
                  <a:cubicBezTo>
                    <a:pt x="4904" y="17779"/>
                    <a:pt x="4904" y="17713"/>
                    <a:pt x="4937" y="17713"/>
                  </a:cubicBezTo>
                  <a:cubicBezTo>
                    <a:pt x="4984" y="17717"/>
                    <a:pt x="5029" y="17719"/>
                    <a:pt x="5074" y="17719"/>
                  </a:cubicBezTo>
                  <a:cubicBezTo>
                    <a:pt x="5380" y="17719"/>
                    <a:pt x="5638" y="17621"/>
                    <a:pt x="5871" y="17446"/>
                  </a:cubicBezTo>
                  <a:cubicBezTo>
                    <a:pt x="5884" y="17433"/>
                    <a:pt x="5898" y="17428"/>
                    <a:pt x="5911" y="17428"/>
                  </a:cubicBezTo>
                  <a:close/>
                  <a:moveTo>
                    <a:pt x="35055" y="23303"/>
                  </a:moveTo>
                  <a:cubicBezTo>
                    <a:pt x="35592" y="23303"/>
                    <a:pt x="36065" y="23741"/>
                    <a:pt x="36126" y="24317"/>
                  </a:cubicBezTo>
                  <a:cubicBezTo>
                    <a:pt x="36193" y="24918"/>
                    <a:pt x="35726" y="25385"/>
                    <a:pt x="35125" y="25452"/>
                  </a:cubicBezTo>
                  <a:cubicBezTo>
                    <a:pt x="35099" y="25453"/>
                    <a:pt x="35074" y="25454"/>
                    <a:pt x="35048" y="25454"/>
                  </a:cubicBezTo>
                  <a:cubicBezTo>
                    <a:pt x="34510" y="25454"/>
                    <a:pt x="34022" y="25124"/>
                    <a:pt x="33958" y="24551"/>
                  </a:cubicBezTo>
                  <a:cubicBezTo>
                    <a:pt x="33925" y="24251"/>
                    <a:pt x="33991" y="23951"/>
                    <a:pt x="34158" y="23717"/>
                  </a:cubicBezTo>
                  <a:cubicBezTo>
                    <a:pt x="34305" y="23541"/>
                    <a:pt x="34504" y="23339"/>
                    <a:pt x="34731" y="23339"/>
                  </a:cubicBezTo>
                  <a:cubicBezTo>
                    <a:pt x="34762" y="23339"/>
                    <a:pt x="34793" y="23342"/>
                    <a:pt x="34825" y="23350"/>
                  </a:cubicBezTo>
                  <a:cubicBezTo>
                    <a:pt x="34825" y="23350"/>
                    <a:pt x="34859" y="23317"/>
                    <a:pt x="34892" y="23317"/>
                  </a:cubicBezTo>
                  <a:cubicBezTo>
                    <a:pt x="34947" y="23308"/>
                    <a:pt x="35001" y="23303"/>
                    <a:pt x="35055" y="23303"/>
                  </a:cubicBezTo>
                  <a:close/>
                  <a:moveTo>
                    <a:pt x="35100" y="32037"/>
                  </a:moveTo>
                  <a:cubicBezTo>
                    <a:pt x="35725" y="32037"/>
                    <a:pt x="36300" y="32560"/>
                    <a:pt x="36360" y="33191"/>
                  </a:cubicBezTo>
                  <a:cubicBezTo>
                    <a:pt x="36460" y="33891"/>
                    <a:pt x="35859" y="34458"/>
                    <a:pt x="35192" y="34525"/>
                  </a:cubicBezTo>
                  <a:cubicBezTo>
                    <a:pt x="35128" y="34534"/>
                    <a:pt x="35064" y="34539"/>
                    <a:pt x="35001" y="34539"/>
                  </a:cubicBezTo>
                  <a:cubicBezTo>
                    <a:pt x="34408" y="34539"/>
                    <a:pt x="33885" y="34124"/>
                    <a:pt x="33824" y="33491"/>
                  </a:cubicBezTo>
                  <a:cubicBezTo>
                    <a:pt x="33758" y="32857"/>
                    <a:pt x="34125" y="32090"/>
                    <a:pt x="34792" y="32056"/>
                  </a:cubicBezTo>
                  <a:lnTo>
                    <a:pt x="34892" y="32056"/>
                  </a:lnTo>
                  <a:cubicBezTo>
                    <a:pt x="34961" y="32043"/>
                    <a:pt x="35031" y="32037"/>
                    <a:pt x="35100" y="32037"/>
                  </a:cubicBezTo>
                  <a:close/>
                  <a:moveTo>
                    <a:pt x="33417" y="34033"/>
                  </a:moveTo>
                  <a:cubicBezTo>
                    <a:pt x="33456" y="34033"/>
                    <a:pt x="33498" y="34052"/>
                    <a:pt x="33524" y="34091"/>
                  </a:cubicBezTo>
                  <a:cubicBezTo>
                    <a:pt x="33691" y="34458"/>
                    <a:pt x="33958" y="34725"/>
                    <a:pt x="34358" y="34858"/>
                  </a:cubicBezTo>
                  <a:cubicBezTo>
                    <a:pt x="34458" y="34892"/>
                    <a:pt x="34392" y="35025"/>
                    <a:pt x="34291" y="35025"/>
                  </a:cubicBezTo>
                  <a:cubicBezTo>
                    <a:pt x="33858" y="34925"/>
                    <a:pt x="33458" y="34592"/>
                    <a:pt x="33324" y="34158"/>
                  </a:cubicBezTo>
                  <a:cubicBezTo>
                    <a:pt x="33304" y="34077"/>
                    <a:pt x="33357" y="34033"/>
                    <a:pt x="33417" y="34033"/>
                  </a:cubicBezTo>
                  <a:close/>
                  <a:moveTo>
                    <a:pt x="33064" y="34522"/>
                  </a:moveTo>
                  <a:cubicBezTo>
                    <a:pt x="33085" y="34522"/>
                    <a:pt x="33107" y="34532"/>
                    <a:pt x="33124" y="34558"/>
                  </a:cubicBezTo>
                  <a:cubicBezTo>
                    <a:pt x="33324" y="34725"/>
                    <a:pt x="33491" y="34892"/>
                    <a:pt x="33758" y="34992"/>
                  </a:cubicBezTo>
                  <a:cubicBezTo>
                    <a:pt x="33786" y="35020"/>
                    <a:pt x="33766" y="35099"/>
                    <a:pt x="33717" y="35099"/>
                  </a:cubicBezTo>
                  <a:cubicBezTo>
                    <a:pt x="33709" y="35099"/>
                    <a:pt x="33700" y="35097"/>
                    <a:pt x="33691" y="35092"/>
                  </a:cubicBezTo>
                  <a:cubicBezTo>
                    <a:pt x="33424" y="34992"/>
                    <a:pt x="33191" y="34858"/>
                    <a:pt x="32991" y="34658"/>
                  </a:cubicBezTo>
                  <a:cubicBezTo>
                    <a:pt x="32941" y="34609"/>
                    <a:pt x="33002" y="34522"/>
                    <a:pt x="33064" y="34522"/>
                  </a:cubicBezTo>
                  <a:close/>
                  <a:moveTo>
                    <a:pt x="18814" y="0"/>
                  </a:moveTo>
                  <a:cubicBezTo>
                    <a:pt x="12609" y="5637"/>
                    <a:pt x="6372" y="11275"/>
                    <a:pt x="0" y="16712"/>
                  </a:cubicBezTo>
                  <a:cubicBezTo>
                    <a:pt x="2869" y="19647"/>
                    <a:pt x="6205" y="22249"/>
                    <a:pt x="9641" y="24518"/>
                  </a:cubicBezTo>
                  <a:cubicBezTo>
                    <a:pt x="14511" y="27720"/>
                    <a:pt x="19581" y="30655"/>
                    <a:pt x="24618" y="33591"/>
                  </a:cubicBezTo>
                  <a:cubicBezTo>
                    <a:pt x="29054" y="36159"/>
                    <a:pt x="33824" y="38428"/>
                    <a:pt x="37627" y="41897"/>
                  </a:cubicBezTo>
                  <a:cubicBezTo>
                    <a:pt x="36827" y="32156"/>
                    <a:pt x="36426" y="22183"/>
                    <a:pt x="37327" y="12442"/>
                  </a:cubicBezTo>
                  <a:lnTo>
                    <a:pt x="37294" y="12442"/>
                  </a:lnTo>
                  <a:cubicBezTo>
                    <a:pt x="37257" y="12457"/>
                    <a:pt x="37224" y="12464"/>
                    <a:pt x="37193" y="12464"/>
                  </a:cubicBezTo>
                  <a:cubicBezTo>
                    <a:pt x="37085" y="12464"/>
                    <a:pt x="37012" y="12380"/>
                    <a:pt x="36960" y="12276"/>
                  </a:cubicBezTo>
                  <a:cubicBezTo>
                    <a:pt x="36949" y="12287"/>
                    <a:pt x="36934" y="12290"/>
                    <a:pt x="36917" y="12290"/>
                  </a:cubicBezTo>
                  <a:cubicBezTo>
                    <a:pt x="36882" y="12290"/>
                    <a:pt x="36838" y="12276"/>
                    <a:pt x="36793" y="12276"/>
                  </a:cubicBezTo>
                  <a:cubicBezTo>
                    <a:pt x="30088" y="9307"/>
                    <a:pt x="24118" y="5004"/>
                    <a:pt x="18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3862277" y="1933617"/>
              <a:ext cx="403814" cy="365943"/>
            </a:xfrm>
            <a:custGeom>
              <a:avLst/>
              <a:gdLst/>
              <a:ahLst/>
              <a:cxnLst/>
              <a:rect l="l" t="t" r="r" b="b"/>
              <a:pathLst>
                <a:path w="27020" h="24486" extrusionOk="0">
                  <a:moveTo>
                    <a:pt x="19769" y="9452"/>
                  </a:moveTo>
                  <a:cubicBezTo>
                    <a:pt x="19834" y="9452"/>
                    <a:pt x="19907" y="9523"/>
                    <a:pt x="19881" y="9575"/>
                  </a:cubicBezTo>
                  <a:cubicBezTo>
                    <a:pt x="19615" y="10008"/>
                    <a:pt x="19581" y="10509"/>
                    <a:pt x="19915" y="10909"/>
                  </a:cubicBezTo>
                  <a:cubicBezTo>
                    <a:pt x="19938" y="10956"/>
                    <a:pt x="19912" y="11003"/>
                    <a:pt x="19883" y="11003"/>
                  </a:cubicBezTo>
                  <a:cubicBezTo>
                    <a:pt x="19870" y="11003"/>
                    <a:pt x="19858" y="10995"/>
                    <a:pt x="19848" y="10976"/>
                  </a:cubicBezTo>
                  <a:cubicBezTo>
                    <a:pt x="19414" y="10609"/>
                    <a:pt x="19348" y="9908"/>
                    <a:pt x="19715" y="9474"/>
                  </a:cubicBezTo>
                  <a:cubicBezTo>
                    <a:pt x="19730" y="9459"/>
                    <a:pt x="19749" y="9452"/>
                    <a:pt x="19769" y="9452"/>
                  </a:cubicBezTo>
                  <a:close/>
                  <a:moveTo>
                    <a:pt x="21541" y="8997"/>
                  </a:moveTo>
                  <a:cubicBezTo>
                    <a:pt x="21783" y="8997"/>
                    <a:pt x="22020" y="9064"/>
                    <a:pt x="22216" y="9208"/>
                  </a:cubicBezTo>
                  <a:cubicBezTo>
                    <a:pt x="22316" y="9274"/>
                    <a:pt x="22350" y="9374"/>
                    <a:pt x="22316" y="9474"/>
                  </a:cubicBezTo>
                  <a:cubicBezTo>
                    <a:pt x="22350" y="9474"/>
                    <a:pt x="22383" y="9474"/>
                    <a:pt x="22417" y="9508"/>
                  </a:cubicBezTo>
                  <a:cubicBezTo>
                    <a:pt x="22884" y="9908"/>
                    <a:pt x="22783" y="10675"/>
                    <a:pt x="22383" y="11142"/>
                  </a:cubicBezTo>
                  <a:cubicBezTo>
                    <a:pt x="22166" y="11409"/>
                    <a:pt x="21858" y="11534"/>
                    <a:pt x="21541" y="11534"/>
                  </a:cubicBezTo>
                  <a:cubicBezTo>
                    <a:pt x="21224" y="11534"/>
                    <a:pt x="20899" y="11409"/>
                    <a:pt x="20649" y="11176"/>
                  </a:cubicBezTo>
                  <a:cubicBezTo>
                    <a:pt x="20148" y="10709"/>
                    <a:pt x="20015" y="9941"/>
                    <a:pt x="20515" y="9441"/>
                  </a:cubicBezTo>
                  <a:cubicBezTo>
                    <a:pt x="20779" y="9157"/>
                    <a:pt x="21165" y="8997"/>
                    <a:pt x="21541" y="8997"/>
                  </a:cubicBezTo>
                  <a:close/>
                  <a:moveTo>
                    <a:pt x="14071" y="14128"/>
                  </a:moveTo>
                  <a:cubicBezTo>
                    <a:pt x="14136" y="14128"/>
                    <a:pt x="14199" y="14179"/>
                    <a:pt x="14177" y="14245"/>
                  </a:cubicBezTo>
                  <a:cubicBezTo>
                    <a:pt x="14044" y="14578"/>
                    <a:pt x="13977" y="14845"/>
                    <a:pt x="14077" y="15179"/>
                  </a:cubicBezTo>
                  <a:cubicBezTo>
                    <a:pt x="14097" y="15237"/>
                    <a:pt x="14048" y="15272"/>
                    <a:pt x="13998" y="15272"/>
                  </a:cubicBezTo>
                  <a:cubicBezTo>
                    <a:pt x="13962" y="15272"/>
                    <a:pt x="13924" y="15254"/>
                    <a:pt x="13910" y="15212"/>
                  </a:cubicBezTo>
                  <a:cubicBezTo>
                    <a:pt x="13810" y="14912"/>
                    <a:pt x="13777" y="14478"/>
                    <a:pt x="13977" y="14178"/>
                  </a:cubicBezTo>
                  <a:cubicBezTo>
                    <a:pt x="14000" y="14143"/>
                    <a:pt x="14036" y="14128"/>
                    <a:pt x="14071" y="14128"/>
                  </a:cubicBezTo>
                  <a:close/>
                  <a:moveTo>
                    <a:pt x="14465" y="14377"/>
                  </a:moveTo>
                  <a:cubicBezTo>
                    <a:pt x="14522" y="14377"/>
                    <a:pt x="14578" y="14413"/>
                    <a:pt x="14578" y="14478"/>
                  </a:cubicBezTo>
                  <a:cubicBezTo>
                    <a:pt x="14578" y="14645"/>
                    <a:pt x="14544" y="14812"/>
                    <a:pt x="14578" y="14978"/>
                  </a:cubicBezTo>
                  <a:cubicBezTo>
                    <a:pt x="14611" y="15145"/>
                    <a:pt x="14678" y="15312"/>
                    <a:pt x="14778" y="15479"/>
                  </a:cubicBezTo>
                  <a:cubicBezTo>
                    <a:pt x="14801" y="15526"/>
                    <a:pt x="14758" y="15573"/>
                    <a:pt x="14707" y="15573"/>
                  </a:cubicBezTo>
                  <a:cubicBezTo>
                    <a:pt x="14686" y="15573"/>
                    <a:pt x="14664" y="15565"/>
                    <a:pt x="14644" y="15545"/>
                  </a:cubicBezTo>
                  <a:cubicBezTo>
                    <a:pt x="14411" y="15279"/>
                    <a:pt x="14244" y="14778"/>
                    <a:pt x="14377" y="14411"/>
                  </a:cubicBezTo>
                  <a:cubicBezTo>
                    <a:pt x="14401" y="14388"/>
                    <a:pt x="14433" y="14377"/>
                    <a:pt x="14465" y="14377"/>
                  </a:cubicBezTo>
                  <a:close/>
                  <a:moveTo>
                    <a:pt x="16081" y="13602"/>
                  </a:moveTo>
                  <a:cubicBezTo>
                    <a:pt x="16124" y="13602"/>
                    <a:pt x="16168" y="13605"/>
                    <a:pt x="16212" y="13611"/>
                  </a:cubicBezTo>
                  <a:cubicBezTo>
                    <a:pt x="16446" y="13644"/>
                    <a:pt x="16846" y="13778"/>
                    <a:pt x="17046" y="13978"/>
                  </a:cubicBezTo>
                  <a:cubicBezTo>
                    <a:pt x="17079" y="13978"/>
                    <a:pt x="17113" y="14011"/>
                    <a:pt x="17146" y="14044"/>
                  </a:cubicBezTo>
                  <a:cubicBezTo>
                    <a:pt x="17680" y="14545"/>
                    <a:pt x="17246" y="15512"/>
                    <a:pt x="16679" y="15812"/>
                  </a:cubicBezTo>
                  <a:cubicBezTo>
                    <a:pt x="16527" y="15884"/>
                    <a:pt x="16362" y="15918"/>
                    <a:pt x="16196" y="15918"/>
                  </a:cubicBezTo>
                  <a:cubicBezTo>
                    <a:pt x="15668" y="15918"/>
                    <a:pt x="15130" y="15578"/>
                    <a:pt x="14978" y="15045"/>
                  </a:cubicBezTo>
                  <a:cubicBezTo>
                    <a:pt x="14789" y="14353"/>
                    <a:pt x="15371" y="13602"/>
                    <a:pt x="16081" y="13602"/>
                  </a:cubicBezTo>
                  <a:close/>
                  <a:moveTo>
                    <a:pt x="9896" y="18218"/>
                  </a:moveTo>
                  <a:cubicBezTo>
                    <a:pt x="10177" y="18218"/>
                    <a:pt x="10445" y="18319"/>
                    <a:pt x="10608" y="18548"/>
                  </a:cubicBezTo>
                  <a:cubicBezTo>
                    <a:pt x="10641" y="18548"/>
                    <a:pt x="10708" y="18548"/>
                    <a:pt x="10742" y="18581"/>
                  </a:cubicBezTo>
                  <a:cubicBezTo>
                    <a:pt x="11309" y="18948"/>
                    <a:pt x="11209" y="19882"/>
                    <a:pt x="10808" y="20349"/>
                  </a:cubicBezTo>
                  <a:cubicBezTo>
                    <a:pt x="10575" y="20599"/>
                    <a:pt x="10250" y="20716"/>
                    <a:pt x="9920" y="20716"/>
                  </a:cubicBezTo>
                  <a:cubicBezTo>
                    <a:pt x="9591" y="20716"/>
                    <a:pt x="9257" y="20599"/>
                    <a:pt x="9007" y="20382"/>
                  </a:cubicBezTo>
                  <a:cubicBezTo>
                    <a:pt x="8440" y="19849"/>
                    <a:pt x="8507" y="18981"/>
                    <a:pt x="9074" y="18514"/>
                  </a:cubicBezTo>
                  <a:cubicBezTo>
                    <a:pt x="9295" y="18327"/>
                    <a:pt x="9603" y="18218"/>
                    <a:pt x="9896" y="18218"/>
                  </a:cubicBezTo>
                  <a:close/>
                  <a:moveTo>
                    <a:pt x="19981" y="1"/>
                  </a:moveTo>
                  <a:cubicBezTo>
                    <a:pt x="17546" y="2336"/>
                    <a:pt x="14111" y="3870"/>
                    <a:pt x="10942" y="4971"/>
                  </a:cubicBezTo>
                  <a:cubicBezTo>
                    <a:pt x="8203" y="5930"/>
                    <a:pt x="4992" y="6686"/>
                    <a:pt x="1955" y="6686"/>
                  </a:cubicBezTo>
                  <a:cubicBezTo>
                    <a:pt x="1293" y="6686"/>
                    <a:pt x="639" y="6650"/>
                    <a:pt x="1" y="6572"/>
                  </a:cubicBezTo>
                  <a:lnTo>
                    <a:pt x="1" y="6572"/>
                  </a:lnTo>
                  <a:cubicBezTo>
                    <a:pt x="334" y="13711"/>
                    <a:pt x="3670" y="19582"/>
                    <a:pt x="8306" y="24485"/>
                  </a:cubicBezTo>
                  <a:cubicBezTo>
                    <a:pt x="14444" y="18781"/>
                    <a:pt x="20715" y="13210"/>
                    <a:pt x="27020" y="7707"/>
                  </a:cubicBezTo>
                  <a:cubicBezTo>
                    <a:pt x="25452" y="6205"/>
                    <a:pt x="23918" y="4638"/>
                    <a:pt x="22417" y="3003"/>
                  </a:cubicBezTo>
                  <a:cubicBezTo>
                    <a:pt x="21549" y="2036"/>
                    <a:pt x="20615" y="1102"/>
                    <a:pt x="19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4126490" y="1089867"/>
              <a:ext cx="216374" cy="263988"/>
            </a:xfrm>
            <a:custGeom>
              <a:avLst/>
              <a:gdLst/>
              <a:ahLst/>
              <a:cxnLst/>
              <a:rect l="l" t="t" r="r" b="b"/>
              <a:pathLst>
                <a:path w="14478" h="17664" extrusionOk="0">
                  <a:moveTo>
                    <a:pt x="3294" y="2968"/>
                  </a:moveTo>
                  <a:cubicBezTo>
                    <a:pt x="3378" y="2968"/>
                    <a:pt x="3451" y="3072"/>
                    <a:pt x="3370" y="3153"/>
                  </a:cubicBezTo>
                  <a:cubicBezTo>
                    <a:pt x="3103" y="3387"/>
                    <a:pt x="2803" y="3620"/>
                    <a:pt x="2503" y="3854"/>
                  </a:cubicBezTo>
                  <a:cubicBezTo>
                    <a:pt x="2488" y="3869"/>
                    <a:pt x="2469" y="3875"/>
                    <a:pt x="2451" y="3875"/>
                  </a:cubicBezTo>
                  <a:cubicBezTo>
                    <a:pt x="2388" y="3875"/>
                    <a:pt x="2325" y="3798"/>
                    <a:pt x="2403" y="3720"/>
                  </a:cubicBezTo>
                  <a:cubicBezTo>
                    <a:pt x="2669" y="3487"/>
                    <a:pt x="2936" y="3253"/>
                    <a:pt x="3236" y="2986"/>
                  </a:cubicBezTo>
                  <a:cubicBezTo>
                    <a:pt x="3255" y="2974"/>
                    <a:pt x="3275" y="2968"/>
                    <a:pt x="3294" y="2968"/>
                  </a:cubicBezTo>
                  <a:close/>
                  <a:moveTo>
                    <a:pt x="2843" y="2639"/>
                  </a:moveTo>
                  <a:cubicBezTo>
                    <a:pt x="2918" y="2639"/>
                    <a:pt x="2951" y="2791"/>
                    <a:pt x="2836" y="2820"/>
                  </a:cubicBezTo>
                  <a:cubicBezTo>
                    <a:pt x="2336" y="3020"/>
                    <a:pt x="1969" y="3487"/>
                    <a:pt x="1902" y="4054"/>
                  </a:cubicBezTo>
                  <a:cubicBezTo>
                    <a:pt x="1902" y="4090"/>
                    <a:pt x="1862" y="4117"/>
                    <a:pt x="1826" y="4117"/>
                  </a:cubicBezTo>
                  <a:cubicBezTo>
                    <a:pt x="1796" y="4117"/>
                    <a:pt x="1769" y="4099"/>
                    <a:pt x="1769" y="4054"/>
                  </a:cubicBezTo>
                  <a:cubicBezTo>
                    <a:pt x="1802" y="3420"/>
                    <a:pt x="2202" y="2853"/>
                    <a:pt x="2803" y="2653"/>
                  </a:cubicBezTo>
                  <a:cubicBezTo>
                    <a:pt x="2817" y="2643"/>
                    <a:pt x="2830" y="2639"/>
                    <a:pt x="2843" y="2639"/>
                  </a:cubicBezTo>
                  <a:close/>
                  <a:moveTo>
                    <a:pt x="6255" y="0"/>
                  </a:moveTo>
                  <a:cubicBezTo>
                    <a:pt x="4978" y="0"/>
                    <a:pt x="3723" y="450"/>
                    <a:pt x="2669" y="1218"/>
                  </a:cubicBezTo>
                  <a:cubicBezTo>
                    <a:pt x="2036" y="2119"/>
                    <a:pt x="1502" y="3086"/>
                    <a:pt x="1135" y="4121"/>
                  </a:cubicBezTo>
                  <a:cubicBezTo>
                    <a:pt x="1" y="7089"/>
                    <a:pt x="401" y="10125"/>
                    <a:pt x="601" y="13194"/>
                  </a:cubicBezTo>
                  <a:cubicBezTo>
                    <a:pt x="3937" y="14328"/>
                    <a:pt x="7239" y="15629"/>
                    <a:pt x="10642" y="16629"/>
                  </a:cubicBezTo>
                  <a:cubicBezTo>
                    <a:pt x="11909" y="17030"/>
                    <a:pt x="13210" y="17363"/>
                    <a:pt x="14478" y="17664"/>
                  </a:cubicBezTo>
                  <a:cubicBezTo>
                    <a:pt x="14178" y="13494"/>
                    <a:pt x="13611" y="9124"/>
                    <a:pt x="12176" y="5155"/>
                  </a:cubicBezTo>
                  <a:cubicBezTo>
                    <a:pt x="11442" y="3187"/>
                    <a:pt x="10308" y="1218"/>
                    <a:pt x="8240" y="385"/>
                  </a:cubicBezTo>
                  <a:cubicBezTo>
                    <a:pt x="7589" y="122"/>
                    <a:pt x="6919" y="0"/>
                    <a:pt x="6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4768093" y="1089224"/>
              <a:ext cx="190444" cy="249671"/>
            </a:xfrm>
            <a:custGeom>
              <a:avLst/>
              <a:gdLst/>
              <a:ahLst/>
              <a:cxnLst/>
              <a:rect l="l" t="t" r="r" b="b"/>
              <a:pathLst>
                <a:path w="12743" h="16706" extrusionOk="0">
                  <a:moveTo>
                    <a:pt x="7940" y="890"/>
                  </a:moveTo>
                  <a:cubicBezTo>
                    <a:pt x="8044" y="890"/>
                    <a:pt x="8064" y="1031"/>
                    <a:pt x="7973" y="1061"/>
                  </a:cubicBezTo>
                  <a:cubicBezTo>
                    <a:pt x="7406" y="1228"/>
                    <a:pt x="6972" y="1462"/>
                    <a:pt x="6538" y="1829"/>
                  </a:cubicBezTo>
                  <a:cubicBezTo>
                    <a:pt x="6522" y="1845"/>
                    <a:pt x="6504" y="1851"/>
                    <a:pt x="6487" y="1851"/>
                  </a:cubicBezTo>
                  <a:cubicBezTo>
                    <a:pt x="6433" y="1851"/>
                    <a:pt x="6388" y="1787"/>
                    <a:pt x="6438" y="1762"/>
                  </a:cubicBezTo>
                  <a:cubicBezTo>
                    <a:pt x="6805" y="1328"/>
                    <a:pt x="7339" y="995"/>
                    <a:pt x="7906" y="895"/>
                  </a:cubicBezTo>
                  <a:cubicBezTo>
                    <a:pt x="7918" y="892"/>
                    <a:pt x="7929" y="890"/>
                    <a:pt x="7940" y="890"/>
                  </a:cubicBezTo>
                  <a:close/>
                  <a:moveTo>
                    <a:pt x="8286" y="1579"/>
                  </a:moveTo>
                  <a:cubicBezTo>
                    <a:pt x="8358" y="1579"/>
                    <a:pt x="8396" y="1701"/>
                    <a:pt x="8340" y="1728"/>
                  </a:cubicBezTo>
                  <a:cubicBezTo>
                    <a:pt x="7873" y="1995"/>
                    <a:pt x="7372" y="2195"/>
                    <a:pt x="6872" y="2362"/>
                  </a:cubicBezTo>
                  <a:cubicBezTo>
                    <a:pt x="6863" y="2367"/>
                    <a:pt x="6854" y="2369"/>
                    <a:pt x="6846" y="2369"/>
                  </a:cubicBezTo>
                  <a:cubicBezTo>
                    <a:pt x="6798" y="2369"/>
                    <a:pt x="6781" y="2291"/>
                    <a:pt x="6839" y="2262"/>
                  </a:cubicBezTo>
                  <a:cubicBezTo>
                    <a:pt x="7339" y="2062"/>
                    <a:pt x="7806" y="1862"/>
                    <a:pt x="8240" y="1595"/>
                  </a:cubicBezTo>
                  <a:cubicBezTo>
                    <a:pt x="8256" y="1584"/>
                    <a:pt x="8272" y="1579"/>
                    <a:pt x="8286" y="1579"/>
                  </a:cubicBezTo>
                  <a:close/>
                  <a:moveTo>
                    <a:pt x="8353" y="0"/>
                  </a:moveTo>
                  <a:cubicBezTo>
                    <a:pt x="5289" y="0"/>
                    <a:pt x="2627" y="3484"/>
                    <a:pt x="1502" y="6065"/>
                  </a:cubicBezTo>
                  <a:cubicBezTo>
                    <a:pt x="0" y="9501"/>
                    <a:pt x="134" y="13070"/>
                    <a:pt x="67" y="16706"/>
                  </a:cubicBezTo>
                  <a:cubicBezTo>
                    <a:pt x="701" y="16506"/>
                    <a:pt x="1301" y="16272"/>
                    <a:pt x="1902" y="16072"/>
                  </a:cubicBezTo>
                  <a:cubicBezTo>
                    <a:pt x="5604" y="14804"/>
                    <a:pt x="9207" y="13303"/>
                    <a:pt x="12743" y="11669"/>
                  </a:cubicBezTo>
                  <a:cubicBezTo>
                    <a:pt x="12710" y="11636"/>
                    <a:pt x="12676" y="11602"/>
                    <a:pt x="12676" y="11535"/>
                  </a:cubicBezTo>
                  <a:cubicBezTo>
                    <a:pt x="12476" y="8533"/>
                    <a:pt x="12309" y="5498"/>
                    <a:pt x="11342" y="2629"/>
                  </a:cubicBezTo>
                  <a:cubicBezTo>
                    <a:pt x="11075" y="1895"/>
                    <a:pt x="10741" y="1195"/>
                    <a:pt x="10375" y="528"/>
                  </a:cubicBezTo>
                  <a:cubicBezTo>
                    <a:pt x="9690" y="161"/>
                    <a:pt x="9012" y="0"/>
                    <a:pt x="8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4660908" y="1002887"/>
              <a:ext cx="232335" cy="362939"/>
            </a:xfrm>
            <a:custGeom>
              <a:avLst/>
              <a:gdLst/>
              <a:ahLst/>
              <a:cxnLst/>
              <a:rect l="l" t="t" r="r" b="b"/>
              <a:pathLst>
                <a:path w="15546" h="24285" extrusionOk="0">
                  <a:moveTo>
                    <a:pt x="3905" y="16763"/>
                  </a:moveTo>
                  <a:cubicBezTo>
                    <a:pt x="3958" y="16763"/>
                    <a:pt x="4014" y="16814"/>
                    <a:pt x="3970" y="16879"/>
                  </a:cubicBezTo>
                  <a:cubicBezTo>
                    <a:pt x="3637" y="17446"/>
                    <a:pt x="3570" y="18013"/>
                    <a:pt x="3603" y="18647"/>
                  </a:cubicBezTo>
                  <a:cubicBezTo>
                    <a:pt x="3624" y="18688"/>
                    <a:pt x="3581" y="18716"/>
                    <a:pt x="3545" y="18716"/>
                  </a:cubicBezTo>
                  <a:cubicBezTo>
                    <a:pt x="3523" y="18716"/>
                    <a:pt x="3503" y="18706"/>
                    <a:pt x="3503" y="18680"/>
                  </a:cubicBezTo>
                  <a:cubicBezTo>
                    <a:pt x="3370" y="18046"/>
                    <a:pt x="3470" y="17346"/>
                    <a:pt x="3837" y="16812"/>
                  </a:cubicBezTo>
                  <a:cubicBezTo>
                    <a:pt x="3848" y="16777"/>
                    <a:pt x="3876" y="16763"/>
                    <a:pt x="3905" y="16763"/>
                  </a:cubicBezTo>
                  <a:close/>
                  <a:moveTo>
                    <a:pt x="4510" y="17228"/>
                  </a:moveTo>
                  <a:cubicBezTo>
                    <a:pt x="4568" y="17228"/>
                    <a:pt x="4623" y="17271"/>
                    <a:pt x="4604" y="17346"/>
                  </a:cubicBezTo>
                  <a:cubicBezTo>
                    <a:pt x="4370" y="18246"/>
                    <a:pt x="4437" y="19080"/>
                    <a:pt x="4704" y="19948"/>
                  </a:cubicBezTo>
                  <a:cubicBezTo>
                    <a:pt x="4726" y="20013"/>
                    <a:pt x="4677" y="20064"/>
                    <a:pt x="4631" y="20064"/>
                  </a:cubicBezTo>
                  <a:cubicBezTo>
                    <a:pt x="4606" y="20064"/>
                    <a:pt x="4582" y="20049"/>
                    <a:pt x="4571" y="20014"/>
                  </a:cubicBezTo>
                  <a:cubicBezTo>
                    <a:pt x="4170" y="19180"/>
                    <a:pt x="4137" y="18213"/>
                    <a:pt x="4404" y="17312"/>
                  </a:cubicBezTo>
                  <a:cubicBezTo>
                    <a:pt x="4418" y="17254"/>
                    <a:pt x="4465" y="17228"/>
                    <a:pt x="4510" y="17228"/>
                  </a:cubicBezTo>
                  <a:close/>
                  <a:moveTo>
                    <a:pt x="10975" y="0"/>
                  </a:moveTo>
                  <a:cubicBezTo>
                    <a:pt x="6539" y="1001"/>
                    <a:pt x="3270" y="4670"/>
                    <a:pt x="1769" y="8873"/>
                  </a:cubicBezTo>
                  <a:cubicBezTo>
                    <a:pt x="1" y="13843"/>
                    <a:pt x="668" y="19147"/>
                    <a:pt x="1035" y="24284"/>
                  </a:cubicBezTo>
                  <a:cubicBezTo>
                    <a:pt x="2603" y="23951"/>
                    <a:pt x="4204" y="23484"/>
                    <a:pt x="5738" y="22983"/>
                  </a:cubicBezTo>
                  <a:cubicBezTo>
                    <a:pt x="4571" y="15545"/>
                    <a:pt x="6772" y="4870"/>
                    <a:pt x="15545" y="3636"/>
                  </a:cubicBezTo>
                  <a:cubicBezTo>
                    <a:pt x="14678" y="2702"/>
                    <a:pt x="13677" y="1868"/>
                    <a:pt x="12576" y="1101"/>
                  </a:cubicBezTo>
                  <a:cubicBezTo>
                    <a:pt x="12043" y="701"/>
                    <a:pt x="11509" y="367"/>
                    <a:pt x="10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4198779" y="1006354"/>
              <a:ext cx="243290" cy="364957"/>
            </a:xfrm>
            <a:custGeom>
              <a:avLst/>
              <a:gdLst/>
              <a:ahLst/>
              <a:cxnLst/>
              <a:rect l="l" t="t" r="r" b="b"/>
              <a:pathLst>
                <a:path w="16279" h="24420" extrusionOk="0">
                  <a:moveTo>
                    <a:pt x="5855" y="4483"/>
                  </a:moveTo>
                  <a:cubicBezTo>
                    <a:pt x="5872" y="4483"/>
                    <a:pt x="5889" y="4489"/>
                    <a:pt x="5905" y="4505"/>
                  </a:cubicBezTo>
                  <a:cubicBezTo>
                    <a:pt x="6405" y="4938"/>
                    <a:pt x="6939" y="5372"/>
                    <a:pt x="7439" y="5839"/>
                  </a:cubicBezTo>
                  <a:cubicBezTo>
                    <a:pt x="7521" y="5920"/>
                    <a:pt x="7448" y="6024"/>
                    <a:pt x="7364" y="6024"/>
                  </a:cubicBezTo>
                  <a:cubicBezTo>
                    <a:pt x="7344" y="6024"/>
                    <a:pt x="7325" y="6018"/>
                    <a:pt x="7306" y="6006"/>
                  </a:cubicBezTo>
                  <a:cubicBezTo>
                    <a:pt x="6805" y="5539"/>
                    <a:pt x="6305" y="5039"/>
                    <a:pt x="5805" y="4605"/>
                  </a:cubicBezTo>
                  <a:cubicBezTo>
                    <a:pt x="5754" y="4554"/>
                    <a:pt x="5801" y="4483"/>
                    <a:pt x="5855" y="4483"/>
                  </a:cubicBezTo>
                  <a:close/>
                  <a:moveTo>
                    <a:pt x="6698" y="4331"/>
                  </a:moveTo>
                  <a:cubicBezTo>
                    <a:pt x="6711" y="4331"/>
                    <a:pt x="6725" y="4333"/>
                    <a:pt x="6739" y="4338"/>
                  </a:cubicBezTo>
                  <a:cubicBezTo>
                    <a:pt x="7473" y="4772"/>
                    <a:pt x="8040" y="5472"/>
                    <a:pt x="8440" y="6206"/>
                  </a:cubicBezTo>
                  <a:cubicBezTo>
                    <a:pt x="8487" y="6300"/>
                    <a:pt x="8401" y="6395"/>
                    <a:pt x="8323" y="6395"/>
                  </a:cubicBezTo>
                  <a:cubicBezTo>
                    <a:pt x="8290" y="6395"/>
                    <a:pt x="8259" y="6379"/>
                    <a:pt x="8240" y="6339"/>
                  </a:cubicBezTo>
                  <a:cubicBezTo>
                    <a:pt x="7840" y="5572"/>
                    <a:pt x="7306" y="5005"/>
                    <a:pt x="6605" y="4471"/>
                  </a:cubicBezTo>
                  <a:cubicBezTo>
                    <a:pt x="6548" y="4414"/>
                    <a:pt x="6614" y="4331"/>
                    <a:pt x="6698" y="4331"/>
                  </a:cubicBezTo>
                  <a:close/>
                  <a:moveTo>
                    <a:pt x="6789" y="0"/>
                  </a:moveTo>
                  <a:cubicBezTo>
                    <a:pt x="6288" y="0"/>
                    <a:pt x="5760" y="64"/>
                    <a:pt x="5204" y="202"/>
                  </a:cubicBezTo>
                  <a:cubicBezTo>
                    <a:pt x="5180" y="208"/>
                    <a:pt x="5156" y="211"/>
                    <a:pt x="5134" y="211"/>
                  </a:cubicBezTo>
                  <a:cubicBezTo>
                    <a:pt x="5035" y="211"/>
                    <a:pt x="4959" y="156"/>
                    <a:pt x="4904" y="102"/>
                  </a:cubicBezTo>
                  <a:cubicBezTo>
                    <a:pt x="3903" y="802"/>
                    <a:pt x="2936" y="1569"/>
                    <a:pt x="1969" y="2370"/>
                  </a:cubicBezTo>
                  <a:cubicBezTo>
                    <a:pt x="1302" y="2970"/>
                    <a:pt x="634" y="3571"/>
                    <a:pt x="1" y="4238"/>
                  </a:cubicBezTo>
                  <a:cubicBezTo>
                    <a:pt x="657" y="3942"/>
                    <a:pt x="1317" y="3810"/>
                    <a:pt x="1963" y="3810"/>
                  </a:cubicBezTo>
                  <a:cubicBezTo>
                    <a:pt x="4602" y="3810"/>
                    <a:pt x="7034" y="6017"/>
                    <a:pt x="8240" y="8374"/>
                  </a:cubicBezTo>
                  <a:cubicBezTo>
                    <a:pt x="10608" y="12944"/>
                    <a:pt x="11375" y="18682"/>
                    <a:pt x="11809" y="23719"/>
                  </a:cubicBezTo>
                  <a:cubicBezTo>
                    <a:pt x="13110" y="23985"/>
                    <a:pt x="14411" y="24219"/>
                    <a:pt x="15712" y="24419"/>
                  </a:cubicBezTo>
                  <a:cubicBezTo>
                    <a:pt x="16079" y="19382"/>
                    <a:pt x="16279" y="14712"/>
                    <a:pt x="14978" y="9742"/>
                  </a:cubicBezTo>
                  <a:cubicBezTo>
                    <a:pt x="13892" y="5730"/>
                    <a:pt x="11524" y="0"/>
                    <a:pt x="6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285026" y="918627"/>
              <a:ext cx="198425" cy="457661"/>
            </a:xfrm>
            <a:custGeom>
              <a:avLst/>
              <a:gdLst/>
              <a:ahLst/>
              <a:cxnLst/>
              <a:rect l="l" t="t" r="r" b="b"/>
              <a:pathLst>
                <a:path w="13277" h="30623" extrusionOk="0">
                  <a:moveTo>
                    <a:pt x="12409" y="1"/>
                  </a:moveTo>
                  <a:cubicBezTo>
                    <a:pt x="7973" y="1135"/>
                    <a:pt x="3803" y="2903"/>
                    <a:pt x="0" y="5371"/>
                  </a:cubicBezTo>
                  <a:cubicBezTo>
                    <a:pt x="350" y="5314"/>
                    <a:pt x="690" y="5287"/>
                    <a:pt x="1021" y="5287"/>
                  </a:cubicBezTo>
                  <a:cubicBezTo>
                    <a:pt x="4964" y="5287"/>
                    <a:pt x="7645" y="9140"/>
                    <a:pt x="8907" y="12710"/>
                  </a:cubicBezTo>
                  <a:cubicBezTo>
                    <a:pt x="10808" y="18080"/>
                    <a:pt x="11675" y="24718"/>
                    <a:pt x="10274" y="30322"/>
                  </a:cubicBezTo>
                  <a:cubicBezTo>
                    <a:pt x="11275" y="30456"/>
                    <a:pt x="12242" y="30556"/>
                    <a:pt x="13210" y="30623"/>
                  </a:cubicBezTo>
                  <a:cubicBezTo>
                    <a:pt x="13176" y="29722"/>
                    <a:pt x="13243" y="28755"/>
                    <a:pt x="13243" y="27854"/>
                  </a:cubicBezTo>
                  <a:cubicBezTo>
                    <a:pt x="13277" y="25953"/>
                    <a:pt x="13277" y="24018"/>
                    <a:pt x="13277" y="22117"/>
                  </a:cubicBezTo>
                  <a:cubicBezTo>
                    <a:pt x="13243" y="18280"/>
                    <a:pt x="13143" y="14444"/>
                    <a:pt x="12976" y="10608"/>
                  </a:cubicBezTo>
                  <a:cubicBezTo>
                    <a:pt x="12843" y="7072"/>
                    <a:pt x="12476" y="3537"/>
                    <a:pt x="12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598094" y="910646"/>
              <a:ext cx="217375" cy="462652"/>
            </a:xfrm>
            <a:custGeom>
              <a:avLst/>
              <a:gdLst/>
              <a:ahLst/>
              <a:cxnLst/>
              <a:rect l="l" t="t" r="r" b="b"/>
              <a:pathLst>
                <a:path w="14545" h="30957" extrusionOk="0">
                  <a:moveTo>
                    <a:pt x="835" y="1"/>
                  </a:moveTo>
                  <a:cubicBezTo>
                    <a:pt x="601" y="7373"/>
                    <a:pt x="334" y="14745"/>
                    <a:pt x="101" y="22117"/>
                  </a:cubicBezTo>
                  <a:cubicBezTo>
                    <a:pt x="34" y="23918"/>
                    <a:pt x="1" y="25686"/>
                    <a:pt x="167" y="27487"/>
                  </a:cubicBezTo>
                  <a:cubicBezTo>
                    <a:pt x="301" y="28655"/>
                    <a:pt x="468" y="29822"/>
                    <a:pt x="401" y="30956"/>
                  </a:cubicBezTo>
                  <a:cubicBezTo>
                    <a:pt x="434" y="30956"/>
                    <a:pt x="468" y="30923"/>
                    <a:pt x="501" y="30923"/>
                  </a:cubicBezTo>
                  <a:cubicBezTo>
                    <a:pt x="648" y="30926"/>
                    <a:pt x="795" y="30928"/>
                    <a:pt x="941" y="30928"/>
                  </a:cubicBezTo>
                  <a:cubicBezTo>
                    <a:pt x="2262" y="30928"/>
                    <a:pt x="3580" y="30793"/>
                    <a:pt x="4871" y="30523"/>
                  </a:cubicBezTo>
                  <a:cubicBezTo>
                    <a:pt x="3537" y="21783"/>
                    <a:pt x="4070" y="8474"/>
                    <a:pt x="14544" y="5772"/>
                  </a:cubicBezTo>
                  <a:cubicBezTo>
                    <a:pt x="10275" y="3203"/>
                    <a:pt x="5671" y="1502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430590" y="828897"/>
              <a:ext cx="224848" cy="88250"/>
            </a:xfrm>
            <a:custGeom>
              <a:avLst/>
              <a:gdLst/>
              <a:ahLst/>
              <a:cxnLst/>
              <a:rect l="l" t="t" r="r" b="b"/>
              <a:pathLst>
                <a:path w="15045" h="5905" extrusionOk="0">
                  <a:moveTo>
                    <a:pt x="9554" y="1930"/>
                  </a:moveTo>
                  <a:cubicBezTo>
                    <a:pt x="9560" y="1930"/>
                    <a:pt x="9567" y="1931"/>
                    <a:pt x="9574" y="1935"/>
                  </a:cubicBezTo>
                  <a:cubicBezTo>
                    <a:pt x="10141" y="2135"/>
                    <a:pt x="10708" y="2302"/>
                    <a:pt x="11275" y="2502"/>
                  </a:cubicBezTo>
                  <a:cubicBezTo>
                    <a:pt x="11366" y="2533"/>
                    <a:pt x="11347" y="2673"/>
                    <a:pt x="11267" y="2673"/>
                  </a:cubicBezTo>
                  <a:cubicBezTo>
                    <a:pt x="11260" y="2673"/>
                    <a:pt x="11251" y="2672"/>
                    <a:pt x="11242" y="2669"/>
                  </a:cubicBezTo>
                  <a:cubicBezTo>
                    <a:pt x="10675" y="2469"/>
                    <a:pt x="10108" y="2269"/>
                    <a:pt x="9541" y="2069"/>
                  </a:cubicBezTo>
                  <a:cubicBezTo>
                    <a:pt x="9481" y="2039"/>
                    <a:pt x="9501" y="1930"/>
                    <a:pt x="9554" y="1930"/>
                  </a:cubicBezTo>
                  <a:close/>
                  <a:moveTo>
                    <a:pt x="8028" y="2033"/>
                  </a:moveTo>
                  <a:cubicBezTo>
                    <a:pt x="9110" y="2033"/>
                    <a:pt x="10182" y="2366"/>
                    <a:pt x="11042" y="3003"/>
                  </a:cubicBezTo>
                  <a:cubicBezTo>
                    <a:pt x="11123" y="3084"/>
                    <a:pt x="11094" y="3187"/>
                    <a:pt x="11009" y="3187"/>
                  </a:cubicBezTo>
                  <a:cubicBezTo>
                    <a:pt x="10989" y="3187"/>
                    <a:pt x="10967" y="3182"/>
                    <a:pt x="10942" y="3169"/>
                  </a:cubicBezTo>
                  <a:cubicBezTo>
                    <a:pt x="10008" y="2569"/>
                    <a:pt x="9007" y="2202"/>
                    <a:pt x="7873" y="2202"/>
                  </a:cubicBezTo>
                  <a:cubicBezTo>
                    <a:pt x="7773" y="2202"/>
                    <a:pt x="7773" y="2035"/>
                    <a:pt x="7873" y="2035"/>
                  </a:cubicBezTo>
                  <a:cubicBezTo>
                    <a:pt x="7925" y="2034"/>
                    <a:pt x="7976" y="2033"/>
                    <a:pt x="8028" y="2033"/>
                  </a:cubicBezTo>
                  <a:close/>
                  <a:moveTo>
                    <a:pt x="7706" y="0"/>
                  </a:moveTo>
                  <a:cubicBezTo>
                    <a:pt x="5938" y="0"/>
                    <a:pt x="4137" y="167"/>
                    <a:pt x="2436" y="601"/>
                  </a:cubicBezTo>
                  <a:cubicBezTo>
                    <a:pt x="768" y="1034"/>
                    <a:pt x="1" y="2169"/>
                    <a:pt x="368" y="3903"/>
                  </a:cubicBezTo>
                  <a:cubicBezTo>
                    <a:pt x="501" y="4570"/>
                    <a:pt x="668" y="5237"/>
                    <a:pt x="801" y="5905"/>
                  </a:cubicBezTo>
                  <a:cubicBezTo>
                    <a:pt x="1402" y="5738"/>
                    <a:pt x="2002" y="5604"/>
                    <a:pt x="2603" y="5471"/>
                  </a:cubicBezTo>
                  <a:lnTo>
                    <a:pt x="2636" y="5471"/>
                  </a:lnTo>
                  <a:cubicBezTo>
                    <a:pt x="2636" y="5371"/>
                    <a:pt x="2636" y="5304"/>
                    <a:pt x="2636" y="5204"/>
                  </a:cubicBezTo>
                  <a:cubicBezTo>
                    <a:pt x="2636" y="5171"/>
                    <a:pt x="2636" y="5171"/>
                    <a:pt x="2636" y="5137"/>
                  </a:cubicBezTo>
                  <a:cubicBezTo>
                    <a:pt x="2736" y="3536"/>
                    <a:pt x="5004" y="3303"/>
                    <a:pt x="6238" y="3136"/>
                  </a:cubicBezTo>
                  <a:cubicBezTo>
                    <a:pt x="6731" y="3065"/>
                    <a:pt x="7217" y="3025"/>
                    <a:pt x="7695" y="3025"/>
                  </a:cubicBezTo>
                  <a:cubicBezTo>
                    <a:pt x="9225" y="3025"/>
                    <a:pt x="10664" y="3428"/>
                    <a:pt x="11909" y="4470"/>
                  </a:cubicBezTo>
                  <a:cubicBezTo>
                    <a:pt x="12076" y="4604"/>
                    <a:pt x="12009" y="4737"/>
                    <a:pt x="11909" y="4837"/>
                  </a:cubicBezTo>
                  <a:cubicBezTo>
                    <a:pt x="11976" y="4871"/>
                    <a:pt x="12043" y="4937"/>
                    <a:pt x="12043" y="5037"/>
                  </a:cubicBezTo>
                  <a:cubicBezTo>
                    <a:pt x="12810" y="5171"/>
                    <a:pt x="13577" y="5338"/>
                    <a:pt x="14344" y="5538"/>
                  </a:cubicBezTo>
                  <a:cubicBezTo>
                    <a:pt x="14511" y="4770"/>
                    <a:pt x="14678" y="3970"/>
                    <a:pt x="14778" y="3169"/>
                  </a:cubicBezTo>
                  <a:cubicBezTo>
                    <a:pt x="15045" y="1401"/>
                    <a:pt x="14544" y="1001"/>
                    <a:pt x="12943" y="634"/>
                  </a:cubicBezTo>
                  <a:cubicBezTo>
                    <a:pt x="11242" y="234"/>
                    <a:pt x="9474" y="34"/>
                    <a:pt x="7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745661" y="1063698"/>
              <a:ext cx="171001" cy="281190"/>
            </a:xfrm>
            <a:custGeom>
              <a:avLst/>
              <a:gdLst/>
              <a:ahLst/>
              <a:cxnLst/>
              <a:rect l="l" t="t" r="r" b="b"/>
              <a:pathLst>
                <a:path w="11442" h="18815" extrusionOk="0">
                  <a:moveTo>
                    <a:pt x="10274" y="1"/>
                  </a:moveTo>
                  <a:cubicBezTo>
                    <a:pt x="6538" y="401"/>
                    <a:pt x="3536" y="3036"/>
                    <a:pt x="1935" y="6372"/>
                  </a:cubicBezTo>
                  <a:cubicBezTo>
                    <a:pt x="0" y="10308"/>
                    <a:pt x="301" y="14578"/>
                    <a:pt x="401" y="18814"/>
                  </a:cubicBezTo>
                  <a:cubicBezTo>
                    <a:pt x="701" y="18714"/>
                    <a:pt x="968" y="18614"/>
                    <a:pt x="1268" y="18514"/>
                  </a:cubicBezTo>
                  <a:cubicBezTo>
                    <a:pt x="634" y="14211"/>
                    <a:pt x="1201" y="9274"/>
                    <a:pt x="3570" y="5571"/>
                  </a:cubicBezTo>
                  <a:cubicBezTo>
                    <a:pt x="4928" y="3464"/>
                    <a:pt x="7325" y="1241"/>
                    <a:pt x="9877" y="1241"/>
                  </a:cubicBezTo>
                  <a:cubicBezTo>
                    <a:pt x="10394" y="1241"/>
                    <a:pt x="10919" y="1333"/>
                    <a:pt x="11442" y="1535"/>
                  </a:cubicBezTo>
                  <a:cubicBezTo>
                    <a:pt x="11075" y="968"/>
                    <a:pt x="10708" y="468"/>
                    <a:pt x="10274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176839" y="1069003"/>
              <a:ext cx="190952" cy="290337"/>
            </a:xfrm>
            <a:custGeom>
              <a:avLst/>
              <a:gdLst/>
              <a:ahLst/>
              <a:cxnLst/>
              <a:rect l="l" t="t" r="r" b="b"/>
              <a:pathLst>
                <a:path w="12777" h="19427" extrusionOk="0">
                  <a:moveTo>
                    <a:pt x="3392" y="1"/>
                  </a:moveTo>
                  <a:cubicBezTo>
                    <a:pt x="2663" y="1"/>
                    <a:pt x="1887" y="169"/>
                    <a:pt x="1068" y="546"/>
                  </a:cubicBezTo>
                  <a:cubicBezTo>
                    <a:pt x="1052" y="563"/>
                    <a:pt x="1035" y="571"/>
                    <a:pt x="1018" y="571"/>
                  </a:cubicBezTo>
                  <a:cubicBezTo>
                    <a:pt x="1002" y="571"/>
                    <a:pt x="985" y="563"/>
                    <a:pt x="968" y="546"/>
                  </a:cubicBezTo>
                  <a:cubicBezTo>
                    <a:pt x="635" y="913"/>
                    <a:pt x="301" y="1280"/>
                    <a:pt x="1" y="1680"/>
                  </a:cubicBezTo>
                  <a:cubicBezTo>
                    <a:pt x="859" y="1196"/>
                    <a:pt x="1808" y="966"/>
                    <a:pt x="2759" y="966"/>
                  </a:cubicBezTo>
                  <a:cubicBezTo>
                    <a:pt x="4691" y="966"/>
                    <a:pt x="6633" y="1916"/>
                    <a:pt x="7840" y="3615"/>
                  </a:cubicBezTo>
                  <a:cubicBezTo>
                    <a:pt x="9274" y="5583"/>
                    <a:pt x="9841" y="8085"/>
                    <a:pt x="10342" y="10387"/>
                  </a:cubicBezTo>
                  <a:cubicBezTo>
                    <a:pt x="11009" y="13289"/>
                    <a:pt x="11409" y="16224"/>
                    <a:pt x="11643" y="19160"/>
                  </a:cubicBezTo>
                  <a:lnTo>
                    <a:pt x="11643" y="19193"/>
                  </a:lnTo>
                  <a:cubicBezTo>
                    <a:pt x="12009" y="19260"/>
                    <a:pt x="12376" y="19360"/>
                    <a:pt x="12777" y="19426"/>
                  </a:cubicBezTo>
                  <a:cubicBezTo>
                    <a:pt x="12376" y="15223"/>
                    <a:pt x="11643" y="10987"/>
                    <a:pt x="10308" y="6951"/>
                  </a:cubicBezTo>
                  <a:cubicBezTo>
                    <a:pt x="9261" y="3783"/>
                    <a:pt x="6850" y="1"/>
                    <a:pt x="3392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101053" y="1597085"/>
              <a:ext cx="47884" cy="152095"/>
            </a:xfrm>
            <a:custGeom>
              <a:avLst/>
              <a:gdLst/>
              <a:ahLst/>
              <a:cxnLst/>
              <a:rect l="l" t="t" r="r" b="b"/>
              <a:pathLst>
                <a:path w="3204" h="10177" extrusionOk="0">
                  <a:moveTo>
                    <a:pt x="2147" y="0"/>
                  </a:moveTo>
                  <a:cubicBezTo>
                    <a:pt x="1" y="0"/>
                    <a:pt x="942" y="4422"/>
                    <a:pt x="1069" y="5373"/>
                  </a:cubicBezTo>
                  <a:cubicBezTo>
                    <a:pt x="1269" y="7275"/>
                    <a:pt x="1336" y="9209"/>
                    <a:pt x="3204" y="10177"/>
                  </a:cubicBezTo>
                  <a:cubicBezTo>
                    <a:pt x="3070" y="6774"/>
                    <a:pt x="2804" y="3405"/>
                    <a:pt x="2503" y="36"/>
                  </a:cubicBezTo>
                  <a:cubicBezTo>
                    <a:pt x="2376" y="12"/>
                    <a:pt x="2257" y="0"/>
                    <a:pt x="2147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946567" y="1591630"/>
              <a:ext cx="41383" cy="158058"/>
            </a:xfrm>
            <a:custGeom>
              <a:avLst/>
              <a:gdLst/>
              <a:ahLst/>
              <a:cxnLst/>
              <a:rect l="l" t="t" r="r" b="b"/>
              <a:pathLst>
                <a:path w="2769" h="10576" extrusionOk="0">
                  <a:moveTo>
                    <a:pt x="901" y="1"/>
                  </a:moveTo>
                  <a:cubicBezTo>
                    <a:pt x="467" y="3503"/>
                    <a:pt x="134" y="7005"/>
                    <a:pt x="0" y="10574"/>
                  </a:cubicBezTo>
                  <a:lnTo>
                    <a:pt x="0" y="10574"/>
                  </a:lnTo>
                  <a:cubicBezTo>
                    <a:pt x="1" y="10569"/>
                    <a:pt x="4" y="10542"/>
                    <a:pt x="34" y="10542"/>
                  </a:cubicBezTo>
                  <a:cubicBezTo>
                    <a:pt x="1768" y="10108"/>
                    <a:pt x="2002" y="7406"/>
                    <a:pt x="2269" y="5905"/>
                  </a:cubicBezTo>
                  <a:cubicBezTo>
                    <a:pt x="2435" y="4938"/>
                    <a:pt x="2569" y="3937"/>
                    <a:pt x="2569" y="2936"/>
                  </a:cubicBezTo>
                  <a:cubicBezTo>
                    <a:pt x="2569" y="2703"/>
                    <a:pt x="2569" y="2503"/>
                    <a:pt x="2569" y="2269"/>
                  </a:cubicBezTo>
                  <a:cubicBezTo>
                    <a:pt x="2769" y="1035"/>
                    <a:pt x="2202" y="268"/>
                    <a:pt x="901" y="1"/>
                  </a:cubicBezTo>
                  <a:close/>
                  <a:moveTo>
                    <a:pt x="0" y="10574"/>
                  </a:moveTo>
                  <a:cubicBezTo>
                    <a:pt x="0" y="10575"/>
                    <a:pt x="0" y="10575"/>
                    <a:pt x="0" y="10575"/>
                  </a:cubicBezTo>
                  <a:cubicBezTo>
                    <a:pt x="0" y="10575"/>
                    <a:pt x="0" y="10575"/>
                    <a:pt x="0" y="10574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850844" y="1731725"/>
              <a:ext cx="36406" cy="39888"/>
            </a:xfrm>
            <a:custGeom>
              <a:avLst/>
              <a:gdLst/>
              <a:ahLst/>
              <a:cxnLst/>
              <a:rect l="l" t="t" r="r" b="b"/>
              <a:pathLst>
                <a:path w="2436" h="2669" extrusionOk="0">
                  <a:moveTo>
                    <a:pt x="2436" y="0"/>
                  </a:moveTo>
                  <a:lnTo>
                    <a:pt x="2436" y="0"/>
                  </a:lnTo>
                  <a:cubicBezTo>
                    <a:pt x="2102" y="234"/>
                    <a:pt x="1769" y="467"/>
                    <a:pt x="1468" y="734"/>
                  </a:cubicBezTo>
                  <a:cubicBezTo>
                    <a:pt x="968" y="1168"/>
                    <a:pt x="501" y="1635"/>
                    <a:pt x="1" y="2035"/>
                  </a:cubicBezTo>
                  <a:cubicBezTo>
                    <a:pt x="1" y="2235"/>
                    <a:pt x="34" y="2469"/>
                    <a:pt x="34" y="2669"/>
                  </a:cubicBezTo>
                  <a:cubicBezTo>
                    <a:pt x="501" y="1968"/>
                    <a:pt x="1168" y="1335"/>
                    <a:pt x="1902" y="968"/>
                  </a:cubicBezTo>
                  <a:cubicBezTo>
                    <a:pt x="1902" y="968"/>
                    <a:pt x="1902" y="934"/>
                    <a:pt x="1902" y="901"/>
                  </a:cubicBezTo>
                  <a:cubicBezTo>
                    <a:pt x="2002" y="667"/>
                    <a:pt x="2169" y="434"/>
                    <a:pt x="2302" y="200"/>
                  </a:cubicBezTo>
                  <a:cubicBezTo>
                    <a:pt x="2336" y="134"/>
                    <a:pt x="2369" y="67"/>
                    <a:pt x="2436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883245" y="1728736"/>
              <a:ext cx="14975" cy="190937"/>
            </a:xfrm>
            <a:custGeom>
              <a:avLst/>
              <a:gdLst/>
              <a:ahLst/>
              <a:cxnLst/>
              <a:rect l="l" t="t" r="r" b="b"/>
              <a:pathLst>
                <a:path w="1002" h="12776" extrusionOk="0">
                  <a:moveTo>
                    <a:pt x="735" y="0"/>
                  </a:moveTo>
                  <a:cubicBezTo>
                    <a:pt x="635" y="200"/>
                    <a:pt x="501" y="400"/>
                    <a:pt x="368" y="601"/>
                  </a:cubicBezTo>
                  <a:cubicBezTo>
                    <a:pt x="268" y="767"/>
                    <a:pt x="134" y="934"/>
                    <a:pt x="1" y="1101"/>
                  </a:cubicBezTo>
                  <a:cubicBezTo>
                    <a:pt x="34" y="1101"/>
                    <a:pt x="34" y="1134"/>
                    <a:pt x="34" y="1168"/>
                  </a:cubicBezTo>
                  <a:cubicBezTo>
                    <a:pt x="368" y="5004"/>
                    <a:pt x="368" y="8907"/>
                    <a:pt x="335" y="12776"/>
                  </a:cubicBezTo>
                  <a:cubicBezTo>
                    <a:pt x="435" y="12676"/>
                    <a:pt x="568" y="12576"/>
                    <a:pt x="701" y="12442"/>
                  </a:cubicBezTo>
                  <a:cubicBezTo>
                    <a:pt x="701" y="12442"/>
                    <a:pt x="735" y="12409"/>
                    <a:pt x="768" y="12409"/>
                  </a:cubicBezTo>
                  <a:cubicBezTo>
                    <a:pt x="768" y="12409"/>
                    <a:pt x="735" y="12376"/>
                    <a:pt x="735" y="12376"/>
                  </a:cubicBezTo>
                  <a:cubicBezTo>
                    <a:pt x="735" y="10341"/>
                    <a:pt x="968" y="8306"/>
                    <a:pt x="1002" y="6271"/>
                  </a:cubicBezTo>
                  <a:cubicBezTo>
                    <a:pt x="1002" y="4170"/>
                    <a:pt x="802" y="2102"/>
                    <a:pt x="735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797012" y="1778577"/>
              <a:ext cx="13465" cy="231334"/>
            </a:xfrm>
            <a:custGeom>
              <a:avLst/>
              <a:gdLst/>
              <a:ahLst/>
              <a:cxnLst/>
              <a:rect l="l" t="t" r="r" b="b"/>
              <a:pathLst>
                <a:path w="901" h="15479" extrusionOk="0">
                  <a:moveTo>
                    <a:pt x="601" y="1"/>
                  </a:moveTo>
                  <a:lnTo>
                    <a:pt x="601" y="1"/>
                  </a:lnTo>
                  <a:cubicBezTo>
                    <a:pt x="334" y="368"/>
                    <a:pt x="134" y="701"/>
                    <a:pt x="100" y="1202"/>
                  </a:cubicBezTo>
                  <a:cubicBezTo>
                    <a:pt x="100" y="1235"/>
                    <a:pt x="67" y="1235"/>
                    <a:pt x="67" y="1268"/>
                  </a:cubicBezTo>
                  <a:cubicBezTo>
                    <a:pt x="467" y="5938"/>
                    <a:pt x="267" y="10775"/>
                    <a:pt x="0" y="15479"/>
                  </a:cubicBezTo>
                  <a:cubicBezTo>
                    <a:pt x="167" y="15345"/>
                    <a:pt x="334" y="15212"/>
                    <a:pt x="501" y="15112"/>
                  </a:cubicBezTo>
                  <a:cubicBezTo>
                    <a:pt x="901" y="10041"/>
                    <a:pt x="701" y="5071"/>
                    <a:pt x="601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750144" y="1782567"/>
              <a:ext cx="47376" cy="32416"/>
            </a:xfrm>
            <a:custGeom>
              <a:avLst/>
              <a:gdLst/>
              <a:ahLst/>
              <a:cxnLst/>
              <a:rect l="l" t="t" r="r" b="b"/>
              <a:pathLst>
                <a:path w="3170" h="2169" extrusionOk="0">
                  <a:moveTo>
                    <a:pt x="3170" y="1"/>
                  </a:moveTo>
                  <a:lnTo>
                    <a:pt x="3170" y="1"/>
                  </a:lnTo>
                  <a:cubicBezTo>
                    <a:pt x="2169" y="568"/>
                    <a:pt x="1135" y="1102"/>
                    <a:pt x="67" y="1569"/>
                  </a:cubicBezTo>
                  <a:lnTo>
                    <a:pt x="1" y="1569"/>
                  </a:lnTo>
                  <a:cubicBezTo>
                    <a:pt x="34" y="1769"/>
                    <a:pt x="67" y="1969"/>
                    <a:pt x="101" y="2169"/>
                  </a:cubicBezTo>
                  <a:cubicBezTo>
                    <a:pt x="1035" y="1702"/>
                    <a:pt x="2002" y="1202"/>
                    <a:pt x="2969" y="835"/>
                  </a:cubicBezTo>
                  <a:cubicBezTo>
                    <a:pt x="3003" y="534"/>
                    <a:pt x="3069" y="268"/>
                    <a:pt x="3170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694803" y="1817464"/>
              <a:ext cx="8997" cy="262240"/>
            </a:xfrm>
            <a:custGeom>
              <a:avLst/>
              <a:gdLst/>
              <a:ahLst/>
              <a:cxnLst/>
              <a:rect l="l" t="t" r="r" b="b"/>
              <a:pathLst>
                <a:path w="602" h="17547" extrusionOk="0">
                  <a:moveTo>
                    <a:pt x="568" y="1"/>
                  </a:moveTo>
                  <a:lnTo>
                    <a:pt x="568" y="1"/>
                  </a:lnTo>
                  <a:cubicBezTo>
                    <a:pt x="535" y="268"/>
                    <a:pt x="435" y="534"/>
                    <a:pt x="401" y="835"/>
                  </a:cubicBezTo>
                  <a:cubicBezTo>
                    <a:pt x="411" y="825"/>
                    <a:pt x="421" y="821"/>
                    <a:pt x="430" y="821"/>
                  </a:cubicBezTo>
                  <a:cubicBezTo>
                    <a:pt x="451" y="821"/>
                    <a:pt x="468" y="844"/>
                    <a:pt x="468" y="868"/>
                  </a:cubicBezTo>
                  <a:cubicBezTo>
                    <a:pt x="535" y="3637"/>
                    <a:pt x="234" y="6439"/>
                    <a:pt x="168" y="9174"/>
                  </a:cubicBezTo>
                  <a:cubicBezTo>
                    <a:pt x="68" y="11943"/>
                    <a:pt x="68" y="14711"/>
                    <a:pt x="34" y="17480"/>
                  </a:cubicBezTo>
                  <a:cubicBezTo>
                    <a:pt x="34" y="17504"/>
                    <a:pt x="34" y="17527"/>
                    <a:pt x="22" y="17539"/>
                  </a:cubicBezTo>
                  <a:lnTo>
                    <a:pt x="22" y="17539"/>
                  </a:lnTo>
                  <a:cubicBezTo>
                    <a:pt x="115" y="17504"/>
                    <a:pt x="208" y="17442"/>
                    <a:pt x="301" y="17380"/>
                  </a:cubicBezTo>
                  <a:lnTo>
                    <a:pt x="368" y="17380"/>
                  </a:lnTo>
                  <a:cubicBezTo>
                    <a:pt x="601" y="11576"/>
                    <a:pt x="535" y="5805"/>
                    <a:pt x="568" y="1"/>
                  </a:cubicBezTo>
                  <a:close/>
                  <a:moveTo>
                    <a:pt x="22" y="17539"/>
                  </a:moveTo>
                  <a:cubicBezTo>
                    <a:pt x="15" y="17542"/>
                    <a:pt x="8" y="17544"/>
                    <a:pt x="1" y="17547"/>
                  </a:cubicBezTo>
                  <a:cubicBezTo>
                    <a:pt x="11" y="17547"/>
                    <a:pt x="18" y="17544"/>
                    <a:pt x="22" y="17539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653435" y="1815476"/>
              <a:ext cx="47376" cy="34403"/>
            </a:xfrm>
            <a:custGeom>
              <a:avLst/>
              <a:gdLst/>
              <a:ahLst/>
              <a:cxnLst/>
              <a:rect l="l" t="t" r="r" b="b"/>
              <a:pathLst>
                <a:path w="3170" h="2302" extrusionOk="0">
                  <a:moveTo>
                    <a:pt x="3169" y="0"/>
                  </a:moveTo>
                  <a:lnTo>
                    <a:pt x="3169" y="0"/>
                  </a:lnTo>
                  <a:cubicBezTo>
                    <a:pt x="2135" y="567"/>
                    <a:pt x="1101" y="1168"/>
                    <a:pt x="34" y="1635"/>
                  </a:cubicBezTo>
                  <a:cubicBezTo>
                    <a:pt x="34" y="1868"/>
                    <a:pt x="34" y="2068"/>
                    <a:pt x="0" y="2302"/>
                  </a:cubicBezTo>
                  <a:cubicBezTo>
                    <a:pt x="834" y="1768"/>
                    <a:pt x="1768" y="1368"/>
                    <a:pt x="2669" y="901"/>
                  </a:cubicBezTo>
                  <a:cubicBezTo>
                    <a:pt x="2687" y="895"/>
                    <a:pt x="2704" y="892"/>
                    <a:pt x="2722" y="892"/>
                  </a:cubicBezTo>
                  <a:cubicBezTo>
                    <a:pt x="2801" y="892"/>
                    <a:pt x="2869" y="952"/>
                    <a:pt x="2869" y="1034"/>
                  </a:cubicBezTo>
                  <a:lnTo>
                    <a:pt x="2902" y="1034"/>
                  </a:lnTo>
                  <a:cubicBezTo>
                    <a:pt x="2936" y="701"/>
                    <a:pt x="3036" y="334"/>
                    <a:pt x="3169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501385" y="1832424"/>
              <a:ext cx="24435" cy="302621"/>
            </a:xfrm>
            <a:custGeom>
              <a:avLst/>
              <a:gdLst/>
              <a:ahLst/>
              <a:cxnLst/>
              <a:rect l="l" t="t" r="r" b="b"/>
              <a:pathLst>
                <a:path w="1635" h="20249" extrusionOk="0">
                  <a:moveTo>
                    <a:pt x="0" y="0"/>
                  </a:moveTo>
                  <a:cubicBezTo>
                    <a:pt x="501" y="3169"/>
                    <a:pt x="534" y="6472"/>
                    <a:pt x="701" y="9674"/>
                  </a:cubicBezTo>
                  <a:cubicBezTo>
                    <a:pt x="934" y="13177"/>
                    <a:pt x="1168" y="16646"/>
                    <a:pt x="1135" y="20148"/>
                  </a:cubicBezTo>
                  <a:cubicBezTo>
                    <a:pt x="1168" y="20182"/>
                    <a:pt x="1201" y="20215"/>
                    <a:pt x="1235" y="20248"/>
                  </a:cubicBezTo>
                  <a:cubicBezTo>
                    <a:pt x="1635" y="13944"/>
                    <a:pt x="701" y="7706"/>
                    <a:pt x="1001" y="1435"/>
                  </a:cubicBezTo>
                  <a:cubicBezTo>
                    <a:pt x="801" y="1201"/>
                    <a:pt x="634" y="968"/>
                    <a:pt x="467" y="734"/>
                  </a:cubicBezTo>
                  <a:cubicBezTo>
                    <a:pt x="301" y="534"/>
                    <a:pt x="100" y="301"/>
                    <a:pt x="34" y="34"/>
                  </a:cubicBezTo>
                  <a:cubicBezTo>
                    <a:pt x="0" y="3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506362" y="1833425"/>
              <a:ext cx="92749" cy="19458"/>
            </a:xfrm>
            <a:custGeom>
              <a:avLst/>
              <a:gdLst/>
              <a:ahLst/>
              <a:cxnLst/>
              <a:rect l="l" t="t" r="r" b="b"/>
              <a:pathLst>
                <a:path w="6206" h="1302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134"/>
                    <a:pt x="268" y="300"/>
                    <a:pt x="401" y="467"/>
                  </a:cubicBezTo>
                  <a:cubicBezTo>
                    <a:pt x="535" y="634"/>
                    <a:pt x="668" y="801"/>
                    <a:pt x="768" y="968"/>
                  </a:cubicBezTo>
                  <a:cubicBezTo>
                    <a:pt x="802" y="968"/>
                    <a:pt x="835" y="968"/>
                    <a:pt x="835" y="1001"/>
                  </a:cubicBezTo>
                  <a:cubicBezTo>
                    <a:pt x="2536" y="1001"/>
                    <a:pt x="4237" y="1101"/>
                    <a:pt x="5939" y="1201"/>
                  </a:cubicBezTo>
                  <a:cubicBezTo>
                    <a:pt x="6005" y="1201"/>
                    <a:pt x="6072" y="1268"/>
                    <a:pt x="6072" y="1301"/>
                  </a:cubicBezTo>
                  <a:cubicBezTo>
                    <a:pt x="6139" y="934"/>
                    <a:pt x="6172" y="567"/>
                    <a:pt x="6205" y="200"/>
                  </a:cubicBezTo>
                  <a:lnTo>
                    <a:pt x="6205" y="200"/>
                  </a:lnTo>
                  <a:cubicBezTo>
                    <a:pt x="6205" y="200"/>
                    <a:pt x="6205" y="201"/>
                    <a:pt x="6172" y="234"/>
                  </a:cubicBezTo>
                  <a:cubicBezTo>
                    <a:pt x="5463" y="292"/>
                    <a:pt x="4746" y="322"/>
                    <a:pt x="4026" y="322"/>
                  </a:cubicBezTo>
                  <a:cubicBezTo>
                    <a:pt x="2681" y="322"/>
                    <a:pt x="1327" y="218"/>
                    <a:pt x="1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402180" y="1809992"/>
              <a:ext cx="20953" cy="279681"/>
            </a:xfrm>
            <a:custGeom>
              <a:avLst/>
              <a:gdLst/>
              <a:ahLst/>
              <a:cxnLst/>
              <a:rect l="l" t="t" r="r" b="b"/>
              <a:pathLst>
                <a:path w="1402" h="18714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3036"/>
                    <a:pt x="234" y="6105"/>
                    <a:pt x="367" y="9140"/>
                  </a:cubicBezTo>
                  <a:cubicBezTo>
                    <a:pt x="534" y="12276"/>
                    <a:pt x="801" y="15378"/>
                    <a:pt x="968" y="18480"/>
                  </a:cubicBezTo>
                  <a:cubicBezTo>
                    <a:pt x="1034" y="18480"/>
                    <a:pt x="1068" y="18514"/>
                    <a:pt x="1101" y="18514"/>
                  </a:cubicBezTo>
                  <a:cubicBezTo>
                    <a:pt x="1201" y="18580"/>
                    <a:pt x="1301" y="18647"/>
                    <a:pt x="1401" y="18714"/>
                  </a:cubicBezTo>
                  <a:cubicBezTo>
                    <a:pt x="1001" y="13043"/>
                    <a:pt x="734" y="7306"/>
                    <a:pt x="601" y="1602"/>
                  </a:cubicBezTo>
                  <a:cubicBezTo>
                    <a:pt x="601" y="1568"/>
                    <a:pt x="601" y="1501"/>
                    <a:pt x="667" y="1501"/>
                  </a:cubicBezTo>
                  <a:cubicBezTo>
                    <a:pt x="401" y="1001"/>
                    <a:pt x="200" y="501"/>
                    <a:pt x="0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4404676" y="1808990"/>
              <a:ext cx="46868" cy="33910"/>
            </a:xfrm>
            <a:custGeom>
              <a:avLst/>
              <a:gdLst/>
              <a:ahLst/>
              <a:cxnLst/>
              <a:rect l="l" t="t" r="r" b="b"/>
              <a:pathLst>
                <a:path w="3136" h="2269" extrusionOk="0">
                  <a:moveTo>
                    <a:pt x="0" y="1"/>
                  </a:moveTo>
                  <a:cubicBezTo>
                    <a:pt x="234" y="434"/>
                    <a:pt x="467" y="901"/>
                    <a:pt x="667" y="1368"/>
                  </a:cubicBezTo>
                  <a:cubicBezTo>
                    <a:pt x="1434" y="1735"/>
                    <a:pt x="2235" y="2002"/>
                    <a:pt x="3069" y="2269"/>
                  </a:cubicBezTo>
                  <a:cubicBezTo>
                    <a:pt x="3069" y="1935"/>
                    <a:pt x="3102" y="1635"/>
                    <a:pt x="3136" y="1302"/>
                  </a:cubicBezTo>
                  <a:cubicBezTo>
                    <a:pt x="3136" y="1302"/>
                    <a:pt x="3136" y="1302"/>
                    <a:pt x="3136" y="1268"/>
                  </a:cubicBezTo>
                  <a:cubicBezTo>
                    <a:pt x="3109" y="1399"/>
                    <a:pt x="3001" y="1489"/>
                    <a:pt x="2874" y="1489"/>
                  </a:cubicBezTo>
                  <a:cubicBezTo>
                    <a:pt x="2840" y="1489"/>
                    <a:pt x="2804" y="1483"/>
                    <a:pt x="2769" y="1468"/>
                  </a:cubicBezTo>
                  <a:cubicBezTo>
                    <a:pt x="1835" y="1035"/>
                    <a:pt x="867" y="568"/>
                    <a:pt x="0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4307459" y="1781073"/>
              <a:ext cx="17456" cy="237820"/>
            </a:xfrm>
            <a:custGeom>
              <a:avLst/>
              <a:gdLst/>
              <a:ahLst/>
              <a:cxnLst/>
              <a:rect l="l" t="t" r="r" b="b"/>
              <a:pathLst>
                <a:path w="1168" h="15913" extrusionOk="0">
                  <a:moveTo>
                    <a:pt x="0" y="1"/>
                  </a:moveTo>
                  <a:cubicBezTo>
                    <a:pt x="201" y="2469"/>
                    <a:pt x="334" y="4971"/>
                    <a:pt x="434" y="7473"/>
                  </a:cubicBezTo>
                  <a:cubicBezTo>
                    <a:pt x="568" y="10141"/>
                    <a:pt x="834" y="12910"/>
                    <a:pt x="601" y="15579"/>
                  </a:cubicBezTo>
                  <a:cubicBezTo>
                    <a:pt x="601" y="15612"/>
                    <a:pt x="601" y="15612"/>
                    <a:pt x="601" y="15645"/>
                  </a:cubicBezTo>
                  <a:cubicBezTo>
                    <a:pt x="654" y="15592"/>
                    <a:pt x="737" y="15557"/>
                    <a:pt x="817" y="15557"/>
                  </a:cubicBezTo>
                  <a:cubicBezTo>
                    <a:pt x="887" y="15557"/>
                    <a:pt x="955" y="15583"/>
                    <a:pt x="1001" y="15645"/>
                  </a:cubicBezTo>
                  <a:cubicBezTo>
                    <a:pt x="1035" y="15745"/>
                    <a:pt x="1101" y="15812"/>
                    <a:pt x="1168" y="15912"/>
                  </a:cubicBezTo>
                  <a:cubicBezTo>
                    <a:pt x="1068" y="11009"/>
                    <a:pt x="701" y="6138"/>
                    <a:pt x="668" y="1235"/>
                  </a:cubicBezTo>
                  <a:cubicBezTo>
                    <a:pt x="634" y="1235"/>
                    <a:pt x="634" y="1235"/>
                    <a:pt x="601" y="1202"/>
                  </a:cubicBezTo>
                  <a:cubicBezTo>
                    <a:pt x="401" y="801"/>
                    <a:pt x="201" y="401"/>
                    <a:pt x="0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307459" y="1774602"/>
              <a:ext cx="38394" cy="28425"/>
            </a:xfrm>
            <a:custGeom>
              <a:avLst/>
              <a:gdLst/>
              <a:ahLst/>
              <a:cxnLst/>
              <a:rect l="l" t="t" r="r" b="b"/>
              <a:pathLst>
                <a:path w="2569" h="1902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467"/>
                    <a:pt x="534" y="934"/>
                    <a:pt x="768" y="1401"/>
                  </a:cubicBezTo>
                  <a:cubicBezTo>
                    <a:pt x="801" y="1401"/>
                    <a:pt x="834" y="1401"/>
                    <a:pt x="834" y="1434"/>
                  </a:cubicBezTo>
                  <a:cubicBezTo>
                    <a:pt x="1135" y="1568"/>
                    <a:pt x="1435" y="1701"/>
                    <a:pt x="1768" y="1801"/>
                  </a:cubicBezTo>
                  <a:cubicBezTo>
                    <a:pt x="2035" y="1868"/>
                    <a:pt x="2302" y="1868"/>
                    <a:pt x="2569" y="1901"/>
                  </a:cubicBezTo>
                  <a:cubicBezTo>
                    <a:pt x="2569" y="1835"/>
                    <a:pt x="2536" y="1735"/>
                    <a:pt x="2536" y="1635"/>
                  </a:cubicBezTo>
                  <a:cubicBezTo>
                    <a:pt x="1635" y="1268"/>
                    <a:pt x="768" y="634"/>
                    <a:pt x="0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211243" y="1742694"/>
              <a:ext cx="13480" cy="181477"/>
            </a:xfrm>
            <a:custGeom>
              <a:avLst/>
              <a:gdLst/>
              <a:ahLst/>
              <a:cxnLst/>
              <a:rect l="l" t="t" r="r" b="b"/>
              <a:pathLst>
                <a:path w="902" h="12143" extrusionOk="0">
                  <a:moveTo>
                    <a:pt x="1" y="0"/>
                  </a:moveTo>
                  <a:lnTo>
                    <a:pt x="1" y="0"/>
                  </a:lnTo>
                  <a:cubicBezTo>
                    <a:pt x="201" y="3936"/>
                    <a:pt x="468" y="7906"/>
                    <a:pt x="434" y="11842"/>
                  </a:cubicBezTo>
                  <a:cubicBezTo>
                    <a:pt x="462" y="11828"/>
                    <a:pt x="489" y="11820"/>
                    <a:pt x="517" y="11820"/>
                  </a:cubicBezTo>
                  <a:cubicBezTo>
                    <a:pt x="556" y="11820"/>
                    <a:pt x="595" y="11836"/>
                    <a:pt x="634" y="11875"/>
                  </a:cubicBezTo>
                  <a:cubicBezTo>
                    <a:pt x="734" y="11975"/>
                    <a:pt x="801" y="12075"/>
                    <a:pt x="901" y="12142"/>
                  </a:cubicBezTo>
                  <a:cubicBezTo>
                    <a:pt x="668" y="8339"/>
                    <a:pt x="534" y="4470"/>
                    <a:pt x="401" y="667"/>
                  </a:cubicBezTo>
                  <a:cubicBezTo>
                    <a:pt x="234" y="467"/>
                    <a:pt x="101" y="234"/>
                    <a:pt x="1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210241" y="1722743"/>
              <a:ext cx="44880" cy="43893"/>
            </a:xfrm>
            <a:custGeom>
              <a:avLst/>
              <a:gdLst/>
              <a:ahLst/>
              <a:cxnLst/>
              <a:rect l="l" t="t" r="r" b="b"/>
              <a:pathLst>
                <a:path w="3003" h="2937" extrusionOk="0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01" y="835"/>
                    <a:pt x="334" y="1302"/>
                    <a:pt x="635" y="1735"/>
                  </a:cubicBezTo>
                  <a:cubicBezTo>
                    <a:pt x="668" y="1735"/>
                    <a:pt x="701" y="1769"/>
                    <a:pt x="735" y="1769"/>
                  </a:cubicBezTo>
                  <a:cubicBezTo>
                    <a:pt x="735" y="1745"/>
                    <a:pt x="768" y="1722"/>
                    <a:pt x="811" y="1722"/>
                  </a:cubicBezTo>
                  <a:cubicBezTo>
                    <a:pt x="829" y="1722"/>
                    <a:pt x="849" y="1726"/>
                    <a:pt x="868" y="1735"/>
                  </a:cubicBezTo>
                  <a:cubicBezTo>
                    <a:pt x="1602" y="2069"/>
                    <a:pt x="2302" y="2503"/>
                    <a:pt x="2970" y="2936"/>
                  </a:cubicBezTo>
                  <a:cubicBezTo>
                    <a:pt x="3003" y="2669"/>
                    <a:pt x="3003" y="2436"/>
                    <a:pt x="3003" y="2202"/>
                  </a:cubicBezTo>
                  <a:lnTo>
                    <a:pt x="3003" y="2202"/>
                  </a:lnTo>
                  <a:cubicBezTo>
                    <a:pt x="2970" y="2236"/>
                    <a:pt x="2936" y="2253"/>
                    <a:pt x="2899" y="2253"/>
                  </a:cubicBezTo>
                  <a:cubicBezTo>
                    <a:pt x="2861" y="2253"/>
                    <a:pt x="2820" y="2236"/>
                    <a:pt x="2769" y="2202"/>
                  </a:cubicBezTo>
                  <a:cubicBezTo>
                    <a:pt x="2236" y="1869"/>
                    <a:pt x="1735" y="1502"/>
                    <a:pt x="1235" y="1102"/>
                  </a:cubicBezTo>
                  <a:cubicBezTo>
                    <a:pt x="835" y="768"/>
                    <a:pt x="301" y="435"/>
                    <a:pt x="1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208747" y="1462520"/>
              <a:ext cx="62336" cy="123147"/>
            </a:xfrm>
            <a:custGeom>
              <a:avLst/>
              <a:gdLst/>
              <a:ahLst/>
              <a:cxnLst/>
              <a:rect l="l" t="t" r="r" b="b"/>
              <a:pathLst>
                <a:path w="4171" h="8240" extrusionOk="0">
                  <a:moveTo>
                    <a:pt x="1" y="0"/>
                  </a:moveTo>
                  <a:lnTo>
                    <a:pt x="1" y="0"/>
                  </a:lnTo>
                  <a:cubicBezTo>
                    <a:pt x="835" y="3003"/>
                    <a:pt x="2202" y="5871"/>
                    <a:pt x="4170" y="8240"/>
                  </a:cubicBezTo>
                  <a:cubicBezTo>
                    <a:pt x="3670" y="7239"/>
                    <a:pt x="3236" y="6172"/>
                    <a:pt x="2803" y="5137"/>
                  </a:cubicBezTo>
                  <a:cubicBezTo>
                    <a:pt x="2369" y="4137"/>
                    <a:pt x="1902" y="3169"/>
                    <a:pt x="2002" y="2069"/>
                  </a:cubicBezTo>
                  <a:cubicBezTo>
                    <a:pt x="1969" y="2035"/>
                    <a:pt x="1935" y="2035"/>
                    <a:pt x="1902" y="2002"/>
                  </a:cubicBezTo>
                  <a:cubicBezTo>
                    <a:pt x="1235" y="1335"/>
                    <a:pt x="601" y="668"/>
                    <a:pt x="1" y="0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4213738" y="1461519"/>
              <a:ext cx="673018" cy="77804"/>
            </a:xfrm>
            <a:custGeom>
              <a:avLst/>
              <a:gdLst/>
              <a:ahLst/>
              <a:cxnLst/>
              <a:rect l="l" t="t" r="r" b="b"/>
              <a:pathLst>
                <a:path w="45033" h="5206" extrusionOk="0">
                  <a:moveTo>
                    <a:pt x="0" y="1"/>
                  </a:moveTo>
                  <a:lnTo>
                    <a:pt x="0" y="1"/>
                  </a:lnTo>
                  <a:cubicBezTo>
                    <a:pt x="634" y="568"/>
                    <a:pt x="1235" y="1168"/>
                    <a:pt x="1835" y="1769"/>
                  </a:cubicBezTo>
                  <a:cubicBezTo>
                    <a:pt x="1868" y="1769"/>
                    <a:pt x="1868" y="1802"/>
                    <a:pt x="1868" y="1802"/>
                  </a:cubicBezTo>
                  <a:lnTo>
                    <a:pt x="1968" y="1802"/>
                  </a:lnTo>
                  <a:cubicBezTo>
                    <a:pt x="8923" y="3845"/>
                    <a:pt x="15877" y="5205"/>
                    <a:pt x="23153" y="5205"/>
                  </a:cubicBezTo>
                  <a:cubicBezTo>
                    <a:pt x="23241" y="5205"/>
                    <a:pt x="23329" y="5205"/>
                    <a:pt x="23417" y="5204"/>
                  </a:cubicBezTo>
                  <a:cubicBezTo>
                    <a:pt x="30722" y="5171"/>
                    <a:pt x="37827" y="3870"/>
                    <a:pt x="44732" y="1569"/>
                  </a:cubicBezTo>
                  <a:cubicBezTo>
                    <a:pt x="44866" y="1135"/>
                    <a:pt x="44966" y="701"/>
                    <a:pt x="45032" y="268"/>
                  </a:cubicBezTo>
                  <a:lnTo>
                    <a:pt x="45032" y="268"/>
                  </a:lnTo>
                  <a:cubicBezTo>
                    <a:pt x="37847" y="2668"/>
                    <a:pt x="30088" y="3962"/>
                    <a:pt x="22341" y="3962"/>
                  </a:cubicBezTo>
                  <a:cubicBezTo>
                    <a:pt x="14694" y="3962"/>
                    <a:pt x="7059" y="2702"/>
                    <a:pt x="0" y="1"/>
                  </a:cubicBez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4849349" y="1751168"/>
              <a:ext cx="39903" cy="206899"/>
            </a:xfrm>
            <a:custGeom>
              <a:avLst/>
              <a:gdLst/>
              <a:ahLst/>
              <a:cxnLst/>
              <a:rect l="l" t="t" r="r" b="b"/>
              <a:pathLst>
                <a:path w="2670" h="13844" extrusionOk="0">
                  <a:moveTo>
                    <a:pt x="2102" y="0"/>
                  </a:moveTo>
                  <a:cubicBezTo>
                    <a:pt x="1802" y="234"/>
                    <a:pt x="1468" y="434"/>
                    <a:pt x="1168" y="667"/>
                  </a:cubicBezTo>
                  <a:cubicBezTo>
                    <a:pt x="835" y="968"/>
                    <a:pt x="568" y="1301"/>
                    <a:pt x="268" y="1635"/>
                  </a:cubicBezTo>
                  <a:cubicBezTo>
                    <a:pt x="244" y="1658"/>
                    <a:pt x="220" y="1682"/>
                    <a:pt x="197" y="1682"/>
                  </a:cubicBezTo>
                  <a:cubicBezTo>
                    <a:pt x="187" y="1682"/>
                    <a:pt x="177" y="1678"/>
                    <a:pt x="167" y="1668"/>
                  </a:cubicBezTo>
                  <a:lnTo>
                    <a:pt x="167" y="1668"/>
                  </a:lnTo>
                  <a:cubicBezTo>
                    <a:pt x="468" y="5704"/>
                    <a:pt x="301" y="9841"/>
                    <a:pt x="1" y="13843"/>
                  </a:cubicBezTo>
                  <a:cubicBezTo>
                    <a:pt x="601" y="13210"/>
                    <a:pt x="1235" y="12576"/>
                    <a:pt x="1869" y="11975"/>
                  </a:cubicBezTo>
                  <a:cubicBezTo>
                    <a:pt x="1835" y="11909"/>
                    <a:pt x="1869" y="11809"/>
                    <a:pt x="1969" y="11775"/>
                  </a:cubicBezTo>
                  <a:cubicBezTo>
                    <a:pt x="2669" y="11508"/>
                    <a:pt x="2236" y="6472"/>
                    <a:pt x="2236" y="5738"/>
                  </a:cubicBezTo>
                  <a:cubicBezTo>
                    <a:pt x="2202" y="3836"/>
                    <a:pt x="2136" y="1902"/>
                    <a:pt x="210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752147" y="1800023"/>
              <a:ext cx="43879" cy="244291"/>
            </a:xfrm>
            <a:custGeom>
              <a:avLst/>
              <a:gdLst/>
              <a:ahLst/>
              <a:cxnLst/>
              <a:rect l="l" t="t" r="r" b="b"/>
              <a:pathLst>
                <a:path w="2936" h="16346" extrusionOk="0">
                  <a:moveTo>
                    <a:pt x="2869" y="0"/>
                  </a:moveTo>
                  <a:lnTo>
                    <a:pt x="2869" y="0"/>
                  </a:lnTo>
                  <a:cubicBezTo>
                    <a:pt x="1935" y="501"/>
                    <a:pt x="967" y="901"/>
                    <a:pt x="0" y="1301"/>
                  </a:cubicBezTo>
                  <a:cubicBezTo>
                    <a:pt x="334" y="3536"/>
                    <a:pt x="334" y="5871"/>
                    <a:pt x="367" y="8139"/>
                  </a:cubicBezTo>
                  <a:cubicBezTo>
                    <a:pt x="434" y="10875"/>
                    <a:pt x="400" y="13643"/>
                    <a:pt x="133" y="16345"/>
                  </a:cubicBezTo>
                  <a:cubicBezTo>
                    <a:pt x="901" y="15645"/>
                    <a:pt x="1768" y="14911"/>
                    <a:pt x="2602" y="14277"/>
                  </a:cubicBezTo>
                  <a:cubicBezTo>
                    <a:pt x="2935" y="9507"/>
                    <a:pt x="2802" y="4770"/>
                    <a:pt x="286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647950" y="1830929"/>
              <a:ext cx="51366" cy="282670"/>
            </a:xfrm>
            <a:custGeom>
              <a:avLst/>
              <a:gdLst/>
              <a:ahLst/>
              <a:cxnLst/>
              <a:rect l="l" t="t" r="r" b="b"/>
              <a:pathLst>
                <a:path w="3437" h="18914" extrusionOk="0">
                  <a:moveTo>
                    <a:pt x="3236" y="0"/>
                  </a:moveTo>
                  <a:cubicBezTo>
                    <a:pt x="3236" y="34"/>
                    <a:pt x="3203" y="67"/>
                    <a:pt x="3169" y="100"/>
                  </a:cubicBezTo>
                  <a:cubicBezTo>
                    <a:pt x="2235" y="567"/>
                    <a:pt x="1335" y="1101"/>
                    <a:pt x="367" y="1435"/>
                  </a:cubicBezTo>
                  <a:cubicBezTo>
                    <a:pt x="301" y="4470"/>
                    <a:pt x="234" y="7506"/>
                    <a:pt x="267" y="10541"/>
                  </a:cubicBezTo>
                  <a:cubicBezTo>
                    <a:pt x="301" y="12309"/>
                    <a:pt x="301" y="14077"/>
                    <a:pt x="267" y="15845"/>
                  </a:cubicBezTo>
                  <a:cubicBezTo>
                    <a:pt x="234" y="16746"/>
                    <a:pt x="467" y="18113"/>
                    <a:pt x="0" y="18914"/>
                  </a:cubicBezTo>
                  <a:cubicBezTo>
                    <a:pt x="868" y="18080"/>
                    <a:pt x="1902" y="17346"/>
                    <a:pt x="2969" y="16746"/>
                  </a:cubicBezTo>
                  <a:cubicBezTo>
                    <a:pt x="2902" y="16746"/>
                    <a:pt x="2836" y="16679"/>
                    <a:pt x="2836" y="16579"/>
                  </a:cubicBezTo>
                  <a:cubicBezTo>
                    <a:pt x="2769" y="11208"/>
                    <a:pt x="2702" y="5504"/>
                    <a:pt x="3436" y="167"/>
                  </a:cubicBezTo>
                  <a:lnTo>
                    <a:pt x="3436" y="167"/>
                  </a:lnTo>
                  <a:cubicBezTo>
                    <a:pt x="3424" y="191"/>
                    <a:pt x="3396" y="202"/>
                    <a:pt x="3365" y="202"/>
                  </a:cubicBezTo>
                  <a:cubicBezTo>
                    <a:pt x="3310" y="202"/>
                    <a:pt x="3248" y="165"/>
                    <a:pt x="3269" y="100"/>
                  </a:cubicBezTo>
                  <a:cubicBezTo>
                    <a:pt x="3269" y="67"/>
                    <a:pt x="3269" y="34"/>
                    <a:pt x="326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519827" y="1851867"/>
              <a:ext cx="77281" cy="322065"/>
            </a:xfrm>
            <a:custGeom>
              <a:avLst/>
              <a:gdLst/>
              <a:ahLst/>
              <a:cxnLst/>
              <a:rect l="l" t="t" r="r" b="b"/>
              <a:pathLst>
                <a:path w="5171" h="21550" extrusionOk="0">
                  <a:moveTo>
                    <a:pt x="34" y="0"/>
                  </a:moveTo>
                  <a:cubicBezTo>
                    <a:pt x="34" y="67"/>
                    <a:pt x="34" y="100"/>
                    <a:pt x="1" y="134"/>
                  </a:cubicBezTo>
                  <a:cubicBezTo>
                    <a:pt x="434" y="6438"/>
                    <a:pt x="801" y="13010"/>
                    <a:pt x="301" y="19348"/>
                  </a:cubicBezTo>
                  <a:cubicBezTo>
                    <a:pt x="501" y="19614"/>
                    <a:pt x="668" y="19915"/>
                    <a:pt x="868" y="20182"/>
                  </a:cubicBezTo>
                  <a:cubicBezTo>
                    <a:pt x="1168" y="20649"/>
                    <a:pt x="1502" y="21082"/>
                    <a:pt x="1802" y="21549"/>
                  </a:cubicBezTo>
                  <a:cubicBezTo>
                    <a:pt x="2536" y="20749"/>
                    <a:pt x="3336" y="19948"/>
                    <a:pt x="4170" y="19248"/>
                  </a:cubicBezTo>
                  <a:cubicBezTo>
                    <a:pt x="4204" y="19248"/>
                    <a:pt x="4204" y="19248"/>
                    <a:pt x="4237" y="19214"/>
                  </a:cubicBezTo>
                  <a:cubicBezTo>
                    <a:pt x="4404" y="15745"/>
                    <a:pt x="4571" y="12276"/>
                    <a:pt x="4737" y="8807"/>
                  </a:cubicBezTo>
                  <a:cubicBezTo>
                    <a:pt x="4871" y="5971"/>
                    <a:pt x="4871" y="3103"/>
                    <a:pt x="5171" y="267"/>
                  </a:cubicBezTo>
                  <a:lnTo>
                    <a:pt x="5171" y="267"/>
                  </a:lnTo>
                  <a:cubicBezTo>
                    <a:pt x="5147" y="291"/>
                    <a:pt x="5124" y="314"/>
                    <a:pt x="5088" y="314"/>
                  </a:cubicBezTo>
                  <a:cubicBezTo>
                    <a:pt x="5074" y="314"/>
                    <a:pt x="5057" y="310"/>
                    <a:pt x="5038" y="301"/>
                  </a:cubicBezTo>
                  <a:cubicBezTo>
                    <a:pt x="3370" y="234"/>
                    <a:pt x="1702" y="167"/>
                    <a:pt x="3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415137" y="1832424"/>
              <a:ext cx="43893" cy="281175"/>
            </a:xfrm>
            <a:custGeom>
              <a:avLst/>
              <a:gdLst/>
              <a:ahLst/>
              <a:cxnLst/>
              <a:rect l="l" t="t" r="r" b="b"/>
              <a:pathLst>
                <a:path w="2937" h="18814" extrusionOk="0">
                  <a:moveTo>
                    <a:pt x="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34" y="34"/>
                    <a:pt x="34" y="67"/>
                    <a:pt x="34" y="101"/>
                  </a:cubicBezTo>
                  <a:cubicBezTo>
                    <a:pt x="134" y="5905"/>
                    <a:pt x="434" y="11676"/>
                    <a:pt x="935" y="17446"/>
                  </a:cubicBezTo>
                  <a:cubicBezTo>
                    <a:pt x="1235" y="17646"/>
                    <a:pt x="1535" y="17880"/>
                    <a:pt x="1869" y="18080"/>
                  </a:cubicBezTo>
                  <a:cubicBezTo>
                    <a:pt x="2236" y="18314"/>
                    <a:pt x="2602" y="18547"/>
                    <a:pt x="2936" y="18814"/>
                  </a:cubicBezTo>
                  <a:cubicBezTo>
                    <a:pt x="2569" y="15712"/>
                    <a:pt x="2436" y="12610"/>
                    <a:pt x="2402" y="9507"/>
                  </a:cubicBezTo>
                  <a:cubicBezTo>
                    <a:pt x="2369" y="6705"/>
                    <a:pt x="2169" y="3770"/>
                    <a:pt x="2336" y="934"/>
                  </a:cubicBezTo>
                  <a:cubicBezTo>
                    <a:pt x="1535" y="734"/>
                    <a:pt x="768" y="401"/>
                    <a:pt x="3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319923" y="1799022"/>
              <a:ext cx="43879" cy="260745"/>
            </a:xfrm>
            <a:custGeom>
              <a:avLst/>
              <a:gdLst/>
              <a:ahLst/>
              <a:cxnLst/>
              <a:rect l="l" t="t" r="r" b="b"/>
              <a:pathLst>
                <a:path w="2936" h="17447" extrusionOk="0">
                  <a:moveTo>
                    <a:pt x="0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768" y="4871"/>
                    <a:pt x="768" y="10074"/>
                    <a:pt x="668" y="14978"/>
                  </a:cubicBezTo>
                  <a:cubicBezTo>
                    <a:pt x="668" y="15045"/>
                    <a:pt x="668" y="15078"/>
                    <a:pt x="634" y="15111"/>
                  </a:cubicBezTo>
                  <a:cubicBezTo>
                    <a:pt x="901" y="15445"/>
                    <a:pt x="1168" y="15779"/>
                    <a:pt x="1468" y="16079"/>
                  </a:cubicBezTo>
                  <a:cubicBezTo>
                    <a:pt x="1935" y="16546"/>
                    <a:pt x="2469" y="16913"/>
                    <a:pt x="2902" y="17413"/>
                  </a:cubicBezTo>
                  <a:cubicBezTo>
                    <a:pt x="2902" y="17413"/>
                    <a:pt x="2936" y="17413"/>
                    <a:pt x="2936" y="17446"/>
                  </a:cubicBezTo>
                  <a:cubicBezTo>
                    <a:pt x="2936" y="17446"/>
                    <a:pt x="2936" y="17413"/>
                    <a:pt x="2936" y="17413"/>
                  </a:cubicBezTo>
                  <a:cubicBezTo>
                    <a:pt x="2502" y="11809"/>
                    <a:pt x="1802" y="6138"/>
                    <a:pt x="1735" y="534"/>
                  </a:cubicBezTo>
                  <a:cubicBezTo>
                    <a:pt x="1672" y="541"/>
                    <a:pt x="1609" y="545"/>
                    <a:pt x="1545" y="545"/>
                  </a:cubicBezTo>
                  <a:cubicBezTo>
                    <a:pt x="997" y="545"/>
                    <a:pt x="419" y="299"/>
                    <a:pt x="0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222705" y="1752662"/>
              <a:ext cx="39903" cy="216867"/>
            </a:xfrm>
            <a:custGeom>
              <a:avLst/>
              <a:gdLst/>
              <a:ahLst/>
              <a:cxnLst/>
              <a:rect l="l" t="t" r="r" b="b"/>
              <a:pathLst>
                <a:path w="2670" h="14511" extrusionOk="0">
                  <a:moveTo>
                    <a:pt x="1" y="0"/>
                  </a:moveTo>
                  <a:cubicBezTo>
                    <a:pt x="201" y="3903"/>
                    <a:pt x="434" y="7839"/>
                    <a:pt x="368" y="11742"/>
                  </a:cubicBezTo>
                  <a:cubicBezTo>
                    <a:pt x="1168" y="12609"/>
                    <a:pt x="1902" y="13477"/>
                    <a:pt x="2636" y="14377"/>
                  </a:cubicBezTo>
                  <a:cubicBezTo>
                    <a:pt x="2636" y="14407"/>
                    <a:pt x="2662" y="14462"/>
                    <a:pt x="2668" y="14497"/>
                  </a:cubicBezTo>
                  <a:lnTo>
                    <a:pt x="2668" y="14497"/>
                  </a:lnTo>
                  <a:cubicBezTo>
                    <a:pt x="2235" y="10132"/>
                    <a:pt x="2102" y="5633"/>
                    <a:pt x="2136" y="1235"/>
                  </a:cubicBezTo>
                  <a:lnTo>
                    <a:pt x="2102" y="1235"/>
                  </a:lnTo>
                  <a:cubicBezTo>
                    <a:pt x="1402" y="868"/>
                    <a:pt x="668" y="467"/>
                    <a:pt x="1" y="0"/>
                  </a:cubicBezTo>
                  <a:close/>
                  <a:moveTo>
                    <a:pt x="2668" y="14497"/>
                  </a:moveTo>
                  <a:cubicBezTo>
                    <a:pt x="2668" y="14502"/>
                    <a:pt x="2669" y="14506"/>
                    <a:pt x="2669" y="14511"/>
                  </a:cubicBezTo>
                  <a:cubicBezTo>
                    <a:pt x="2669" y="14507"/>
                    <a:pt x="2669" y="14502"/>
                    <a:pt x="2668" y="1449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242657" y="1492933"/>
              <a:ext cx="637613" cy="184182"/>
            </a:xfrm>
            <a:custGeom>
              <a:avLst/>
              <a:gdLst/>
              <a:ahLst/>
              <a:cxnLst/>
              <a:rect l="l" t="t" r="r" b="b"/>
              <a:pathLst>
                <a:path w="42664" h="12324" extrusionOk="0">
                  <a:moveTo>
                    <a:pt x="42664" y="0"/>
                  </a:moveTo>
                  <a:lnTo>
                    <a:pt x="42664" y="0"/>
                  </a:lnTo>
                  <a:cubicBezTo>
                    <a:pt x="35803" y="2383"/>
                    <a:pt x="28326" y="3646"/>
                    <a:pt x="20866" y="3646"/>
                  </a:cubicBezTo>
                  <a:cubicBezTo>
                    <a:pt x="13708" y="3646"/>
                    <a:pt x="6566" y="2484"/>
                    <a:pt x="0" y="34"/>
                  </a:cubicBezTo>
                  <a:lnTo>
                    <a:pt x="0" y="34"/>
                  </a:lnTo>
                  <a:cubicBezTo>
                    <a:pt x="200" y="2502"/>
                    <a:pt x="1668" y="5004"/>
                    <a:pt x="2835" y="7239"/>
                  </a:cubicBezTo>
                  <a:cubicBezTo>
                    <a:pt x="3569" y="7973"/>
                    <a:pt x="4336" y="8673"/>
                    <a:pt x="5204" y="9274"/>
                  </a:cubicBezTo>
                  <a:cubicBezTo>
                    <a:pt x="9076" y="11973"/>
                    <a:pt x="13672" y="12324"/>
                    <a:pt x="18240" y="12324"/>
                  </a:cubicBezTo>
                  <a:cubicBezTo>
                    <a:pt x="18866" y="12324"/>
                    <a:pt x="19492" y="12317"/>
                    <a:pt x="20114" y="12309"/>
                  </a:cubicBezTo>
                  <a:cubicBezTo>
                    <a:pt x="22816" y="12276"/>
                    <a:pt x="25552" y="12109"/>
                    <a:pt x="28254" y="11842"/>
                  </a:cubicBezTo>
                  <a:cubicBezTo>
                    <a:pt x="31089" y="11508"/>
                    <a:pt x="33991" y="11175"/>
                    <a:pt x="36426" y="9607"/>
                  </a:cubicBezTo>
                  <a:cubicBezTo>
                    <a:pt x="39795" y="7439"/>
                    <a:pt x="41663" y="3770"/>
                    <a:pt x="4266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3997380" y="258088"/>
              <a:ext cx="774211" cy="390857"/>
            </a:xfrm>
            <a:custGeom>
              <a:avLst/>
              <a:gdLst/>
              <a:ahLst/>
              <a:cxnLst/>
              <a:rect l="l" t="t" r="r" b="b"/>
              <a:pathLst>
                <a:path w="51804" h="26153" extrusionOk="0">
                  <a:moveTo>
                    <a:pt x="38561" y="0"/>
                  </a:moveTo>
                  <a:cubicBezTo>
                    <a:pt x="39262" y="1101"/>
                    <a:pt x="39996" y="2202"/>
                    <a:pt x="40663" y="3336"/>
                  </a:cubicBezTo>
                  <a:cubicBezTo>
                    <a:pt x="40729" y="3436"/>
                    <a:pt x="40696" y="3536"/>
                    <a:pt x="40629" y="3570"/>
                  </a:cubicBezTo>
                  <a:cubicBezTo>
                    <a:pt x="40657" y="3765"/>
                    <a:pt x="40545" y="3960"/>
                    <a:pt x="40351" y="3960"/>
                  </a:cubicBezTo>
                  <a:cubicBezTo>
                    <a:pt x="40314" y="3960"/>
                    <a:pt x="40273" y="3953"/>
                    <a:pt x="40229" y="3937"/>
                  </a:cubicBezTo>
                  <a:cubicBezTo>
                    <a:pt x="36114" y="2235"/>
                    <a:pt x="31762" y="1374"/>
                    <a:pt x="27368" y="1374"/>
                  </a:cubicBezTo>
                  <a:cubicBezTo>
                    <a:pt x="25386" y="1374"/>
                    <a:pt x="23396" y="1549"/>
                    <a:pt x="21416" y="1902"/>
                  </a:cubicBezTo>
                  <a:cubicBezTo>
                    <a:pt x="23017" y="2335"/>
                    <a:pt x="24484" y="3003"/>
                    <a:pt x="25885" y="3903"/>
                  </a:cubicBezTo>
                  <a:cubicBezTo>
                    <a:pt x="26086" y="4037"/>
                    <a:pt x="26086" y="4437"/>
                    <a:pt x="25785" y="4504"/>
                  </a:cubicBezTo>
                  <a:cubicBezTo>
                    <a:pt x="20715" y="5371"/>
                    <a:pt x="15945" y="7306"/>
                    <a:pt x="11675" y="10208"/>
                  </a:cubicBezTo>
                  <a:cubicBezTo>
                    <a:pt x="12809" y="10875"/>
                    <a:pt x="14010" y="11342"/>
                    <a:pt x="15311" y="11609"/>
                  </a:cubicBezTo>
                  <a:cubicBezTo>
                    <a:pt x="15511" y="11675"/>
                    <a:pt x="15645" y="12009"/>
                    <a:pt x="15445" y="12142"/>
                  </a:cubicBezTo>
                  <a:cubicBezTo>
                    <a:pt x="10975" y="15645"/>
                    <a:pt x="5638" y="17613"/>
                    <a:pt x="0" y="17813"/>
                  </a:cubicBezTo>
                  <a:cubicBezTo>
                    <a:pt x="2637" y="18920"/>
                    <a:pt x="5424" y="19461"/>
                    <a:pt x="8254" y="19461"/>
                  </a:cubicBezTo>
                  <a:cubicBezTo>
                    <a:pt x="9434" y="19461"/>
                    <a:pt x="10621" y="19367"/>
                    <a:pt x="11809" y="19181"/>
                  </a:cubicBezTo>
                  <a:cubicBezTo>
                    <a:pt x="11820" y="19179"/>
                    <a:pt x="11832" y="19178"/>
                    <a:pt x="11843" y="19178"/>
                  </a:cubicBezTo>
                  <a:cubicBezTo>
                    <a:pt x="12020" y="19178"/>
                    <a:pt x="12101" y="19420"/>
                    <a:pt x="11976" y="19514"/>
                  </a:cubicBezTo>
                  <a:cubicBezTo>
                    <a:pt x="12076" y="19581"/>
                    <a:pt x="12142" y="19781"/>
                    <a:pt x="11976" y="19881"/>
                  </a:cubicBezTo>
                  <a:cubicBezTo>
                    <a:pt x="11075" y="20482"/>
                    <a:pt x="10174" y="21082"/>
                    <a:pt x="9274" y="21649"/>
                  </a:cubicBezTo>
                  <a:cubicBezTo>
                    <a:pt x="11034" y="21939"/>
                    <a:pt x="12795" y="22084"/>
                    <a:pt x="14550" y="22084"/>
                  </a:cubicBezTo>
                  <a:cubicBezTo>
                    <a:pt x="17849" y="22084"/>
                    <a:pt x="21128" y="21572"/>
                    <a:pt x="24351" y="20548"/>
                  </a:cubicBezTo>
                  <a:cubicBezTo>
                    <a:pt x="24374" y="20542"/>
                    <a:pt x="24396" y="20539"/>
                    <a:pt x="24418" y="20539"/>
                  </a:cubicBezTo>
                  <a:cubicBezTo>
                    <a:pt x="24626" y="20539"/>
                    <a:pt x="24805" y="20804"/>
                    <a:pt x="24685" y="21015"/>
                  </a:cubicBezTo>
                  <a:cubicBezTo>
                    <a:pt x="24084" y="21916"/>
                    <a:pt x="23384" y="22683"/>
                    <a:pt x="22583" y="23350"/>
                  </a:cubicBezTo>
                  <a:cubicBezTo>
                    <a:pt x="23621" y="23267"/>
                    <a:pt x="24680" y="23204"/>
                    <a:pt x="25735" y="23204"/>
                  </a:cubicBezTo>
                  <a:cubicBezTo>
                    <a:pt x="28476" y="23204"/>
                    <a:pt x="31193" y="23629"/>
                    <a:pt x="33458" y="25218"/>
                  </a:cubicBezTo>
                  <a:cubicBezTo>
                    <a:pt x="32357" y="22917"/>
                    <a:pt x="30856" y="20949"/>
                    <a:pt x="28888" y="19281"/>
                  </a:cubicBezTo>
                  <a:cubicBezTo>
                    <a:pt x="28679" y="19073"/>
                    <a:pt x="28869" y="18731"/>
                    <a:pt x="29102" y="18731"/>
                  </a:cubicBezTo>
                  <a:cubicBezTo>
                    <a:pt x="29130" y="18731"/>
                    <a:pt x="29159" y="18736"/>
                    <a:pt x="29188" y="18747"/>
                  </a:cubicBezTo>
                  <a:cubicBezTo>
                    <a:pt x="30922" y="19248"/>
                    <a:pt x="32524" y="19948"/>
                    <a:pt x="34025" y="20849"/>
                  </a:cubicBezTo>
                  <a:cubicBezTo>
                    <a:pt x="32524" y="16879"/>
                    <a:pt x="30088" y="13410"/>
                    <a:pt x="26886" y="10608"/>
                  </a:cubicBezTo>
                  <a:cubicBezTo>
                    <a:pt x="26694" y="10448"/>
                    <a:pt x="26809" y="10072"/>
                    <a:pt x="27055" y="10072"/>
                  </a:cubicBezTo>
                  <a:cubicBezTo>
                    <a:pt x="27065" y="10072"/>
                    <a:pt x="27076" y="10073"/>
                    <a:pt x="27086" y="10074"/>
                  </a:cubicBezTo>
                  <a:cubicBezTo>
                    <a:pt x="32657" y="10675"/>
                    <a:pt x="37427" y="14277"/>
                    <a:pt x="39562" y="19381"/>
                  </a:cubicBezTo>
                  <a:cubicBezTo>
                    <a:pt x="40596" y="16746"/>
                    <a:pt x="40796" y="13944"/>
                    <a:pt x="40162" y="11142"/>
                  </a:cubicBezTo>
                  <a:cubicBezTo>
                    <a:pt x="40114" y="10923"/>
                    <a:pt x="40277" y="10775"/>
                    <a:pt x="40460" y="10775"/>
                  </a:cubicBezTo>
                  <a:cubicBezTo>
                    <a:pt x="40528" y="10775"/>
                    <a:pt x="40599" y="10796"/>
                    <a:pt x="40663" y="10841"/>
                  </a:cubicBezTo>
                  <a:cubicBezTo>
                    <a:pt x="42664" y="12543"/>
                    <a:pt x="43732" y="14878"/>
                    <a:pt x="43665" y="17446"/>
                  </a:cubicBezTo>
                  <a:cubicBezTo>
                    <a:pt x="44599" y="16979"/>
                    <a:pt x="45366" y="16312"/>
                    <a:pt x="45966" y="15411"/>
                  </a:cubicBezTo>
                  <a:cubicBezTo>
                    <a:pt x="46033" y="15305"/>
                    <a:pt x="46143" y="15257"/>
                    <a:pt x="46248" y="15257"/>
                  </a:cubicBezTo>
                  <a:cubicBezTo>
                    <a:pt x="46405" y="15257"/>
                    <a:pt x="46554" y="15365"/>
                    <a:pt x="46534" y="15545"/>
                  </a:cubicBezTo>
                  <a:cubicBezTo>
                    <a:pt x="46500" y="19181"/>
                    <a:pt x="45900" y="22717"/>
                    <a:pt x="44732" y="26152"/>
                  </a:cubicBezTo>
                  <a:cubicBezTo>
                    <a:pt x="47134" y="23451"/>
                    <a:pt x="48935" y="20282"/>
                    <a:pt x="50003" y="16812"/>
                  </a:cubicBezTo>
                  <a:cubicBezTo>
                    <a:pt x="51003" y="13377"/>
                    <a:pt x="51804" y="8807"/>
                    <a:pt x="49336" y="5871"/>
                  </a:cubicBezTo>
                  <a:cubicBezTo>
                    <a:pt x="49102" y="6538"/>
                    <a:pt x="48835" y="7239"/>
                    <a:pt x="48602" y="7906"/>
                  </a:cubicBezTo>
                  <a:cubicBezTo>
                    <a:pt x="48550" y="8060"/>
                    <a:pt x="48411" y="8144"/>
                    <a:pt x="48274" y="8144"/>
                  </a:cubicBezTo>
                  <a:cubicBezTo>
                    <a:pt x="48144" y="8144"/>
                    <a:pt x="48017" y="8068"/>
                    <a:pt x="47968" y="7906"/>
                  </a:cubicBezTo>
                  <a:cubicBezTo>
                    <a:pt x="46700" y="3603"/>
                    <a:pt x="42964" y="534"/>
                    <a:pt x="38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3687301" y="34346"/>
              <a:ext cx="1237835" cy="797555"/>
            </a:xfrm>
            <a:custGeom>
              <a:avLst/>
              <a:gdLst/>
              <a:ahLst/>
              <a:cxnLst/>
              <a:rect l="l" t="t" r="r" b="b"/>
              <a:pathLst>
                <a:path w="82826" h="53366" extrusionOk="0">
                  <a:moveTo>
                    <a:pt x="43999" y="14505"/>
                  </a:moveTo>
                  <a:cubicBezTo>
                    <a:pt x="44356" y="14505"/>
                    <a:pt x="44713" y="14539"/>
                    <a:pt x="45066" y="14604"/>
                  </a:cubicBezTo>
                  <a:cubicBezTo>
                    <a:pt x="45166" y="14638"/>
                    <a:pt x="45132" y="14805"/>
                    <a:pt x="44999" y="14805"/>
                  </a:cubicBezTo>
                  <a:cubicBezTo>
                    <a:pt x="44655" y="14754"/>
                    <a:pt x="44326" y="14732"/>
                    <a:pt x="44000" y="14732"/>
                  </a:cubicBezTo>
                  <a:cubicBezTo>
                    <a:pt x="43472" y="14732"/>
                    <a:pt x="42954" y="14789"/>
                    <a:pt x="42397" y="14871"/>
                  </a:cubicBezTo>
                  <a:cubicBezTo>
                    <a:pt x="42388" y="14876"/>
                    <a:pt x="42379" y="14878"/>
                    <a:pt x="42371" y="14878"/>
                  </a:cubicBezTo>
                  <a:cubicBezTo>
                    <a:pt x="42323" y="14878"/>
                    <a:pt x="42306" y="14800"/>
                    <a:pt x="42364" y="14771"/>
                  </a:cubicBezTo>
                  <a:cubicBezTo>
                    <a:pt x="42892" y="14588"/>
                    <a:pt x="43445" y="14505"/>
                    <a:pt x="43999" y="14505"/>
                  </a:cubicBezTo>
                  <a:close/>
                  <a:moveTo>
                    <a:pt x="43493" y="15152"/>
                  </a:moveTo>
                  <a:cubicBezTo>
                    <a:pt x="43684" y="15152"/>
                    <a:pt x="43875" y="15158"/>
                    <a:pt x="44065" y="15172"/>
                  </a:cubicBezTo>
                  <a:cubicBezTo>
                    <a:pt x="44165" y="15172"/>
                    <a:pt x="44165" y="15338"/>
                    <a:pt x="44065" y="15338"/>
                  </a:cubicBezTo>
                  <a:cubicBezTo>
                    <a:pt x="43098" y="15372"/>
                    <a:pt x="42164" y="15472"/>
                    <a:pt x="41196" y="15639"/>
                  </a:cubicBezTo>
                  <a:cubicBezTo>
                    <a:pt x="41130" y="15639"/>
                    <a:pt x="41096" y="15538"/>
                    <a:pt x="41163" y="15505"/>
                  </a:cubicBezTo>
                  <a:cubicBezTo>
                    <a:pt x="41914" y="15264"/>
                    <a:pt x="42708" y="15152"/>
                    <a:pt x="43493" y="15152"/>
                  </a:cubicBezTo>
                  <a:close/>
                  <a:moveTo>
                    <a:pt x="5310" y="21770"/>
                  </a:moveTo>
                  <a:cubicBezTo>
                    <a:pt x="5319" y="21770"/>
                    <a:pt x="5328" y="21772"/>
                    <a:pt x="5337" y="21776"/>
                  </a:cubicBezTo>
                  <a:cubicBezTo>
                    <a:pt x="6205" y="22343"/>
                    <a:pt x="7139" y="22710"/>
                    <a:pt x="8173" y="22910"/>
                  </a:cubicBezTo>
                  <a:cubicBezTo>
                    <a:pt x="8273" y="22944"/>
                    <a:pt x="8239" y="23111"/>
                    <a:pt x="8106" y="23111"/>
                  </a:cubicBezTo>
                  <a:cubicBezTo>
                    <a:pt x="7072" y="22910"/>
                    <a:pt x="6138" y="22477"/>
                    <a:pt x="5271" y="21876"/>
                  </a:cubicBezTo>
                  <a:cubicBezTo>
                    <a:pt x="5213" y="21848"/>
                    <a:pt x="5255" y="21770"/>
                    <a:pt x="5310" y="21770"/>
                  </a:cubicBezTo>
                  <a:close/>
                  <a:moveTo>
                    <a:pt x="6198" y="22992"/>
                  </a:moveTo>
                  <a:cubicBezTo>
                    <a:pt x="6211" y="22992"/>
                    <a:pt x="6225" y="22998"/>
                    <a:pt x="6238" y="23010"/>
                  </a:cubicBezTo>
                  <a:cubicBezTo>
                    <a:pt x="6772" y="23377"/>
                    <a:pt x="7339" y="23578"/>
                    <a:pt x="7973" y="23711"/>
                  </a:cubicBezTo>
                  <a:cubicBezTo>
                    <a:pt x="8096" y="23742"/>
                    <a:pt x="8048" y="23915"/>
                    <a:pt x="7935" y="23915"/>
                  </a:cubicBezTo>
                  <a:cubicBezTo>
                    <a:pt x="7926" y="23915"/>
                    <a:pt x="7916" y="23914"/>
                    <a:pt x="7906" y="23911"/>
                  </a:cubicBezTo>
                  <a:cubicBezTo>
                    <a:pt x="7305" y="23778"/>
                    <a:pt x="6705" y="23511"/>
                    <a:pt x="6171" y="23144"/>
                  </a:cubicBezTo>
                  <a:cubicBezTo>
                    <a:pt x="6090" y="23090"/>
                    <a:pt x="6140" y="22992"/>
                    <a:pt x="6198" y="22992"/>
                  </a:cubicBezTo>
                  <a:close/>
                  <a:moveTo>
                    <a:pt x="21590" y="34548"/>
                  </a:moveTo>
                  <a:cubicBezTo>
                    <a:pt x="21598" y="34548"/>
                    <a:pt x="21607" y="34549"/>
                    <a:pt x="21616" y="34552"/>
                  </a:cubicBezTo>
                  <a:cubicBezTo>
                    <a:pt x="22916" y="34924"/>
                    <a:pt x="24188" y="35123"/>
                    <a:pt x="25511" y="35123"/>
                  </a:cubicBezTo>
                  <a:cubicBezTo>
                    <a:pt x="25613" y="35123"/>
                    <a:pt x="25716" y="35122"/>
                    <a:pt x="25819" y="35119"/>
                  </a:cubicBezTo>
                  <a:cubicBezTo>
                    <a:pt x="25952" y="35119"/>
                    <a:pt x="25952" y="35319"/>
                    <a:pt x="25819" y="35353"/>
                  </a:cubicBezTo>
                  <a:cubicBezTo>
                    <a:pt x="25657" y="35360"/>
                    <a:pt x="25496" y="35364"/>
                    <a:pt x="25335" y="35364"/>
                  </a:cubicBezTo>
                  <a:cubicBezTo>
                    <a:pt x="24062" y="35364"/>
                    <a:pt x="22796" y="35133"/>
                    <a:pt x="21582" y="34719"/>
                  </a:cubicBezTo>
                  <a:cubicBezTo>
                    <a:pt x="21491" y="34689"/>
                    <a:pt x="21511" y="34548"/>
                    <a:pt x="21590" y="34548"/>
                  </a:cubicBezTo>
                  <a:close/>
                  <a:moveTo>
                    <a:pt x="24217" y="35820"/>
                  </a:moveTo>
                  <a:cubicBezTo>
                    <a:pt x="24785" y="35886"/>
                    <a:pt x="25318" y="35953"/>
                    <a:pt x="25885" y="35986"/>
                  </a:cubicBezTo>
                  <a:cubicBezTo>
                    <a:pt x="26019" y="35986"/>
                    <a:pt x="26019" y="36187"/>
                    <a:pt x="25885" y="36187"/>
                  </a:cubicBezTo>
                  <a:cubicBezTo>
                    <a:pt x="25318" y="36120"/>
                    <a:pt x="24785" y="36053"/>
                    <a:pt x="24217" y="35986"/>
                  </a:cubicBezTo>
                  <a:cubicBezTo>
                    <a:pt x="24117" y="35986"/>
                    <a:pt x="24117" y="35820"/>
                    <a:pt x="24217" y="35820"/>
                  </a:cubicBezTo>
                  <a:close/>
                  <a:moveTo>
                    <a:pt x="58675" y="14271"/>
                  </a:moveTo>
                  <a:cubicBezTo>
                    <a:pt x="63312" y="14504"/>
                    <a:pt x="67382" y="17540"/>
                    <a:pt x="69049" y="21810"/>
                  </a:cubicBezTo>
                  <a:cubicBezTo>
                    <a:pt x="69250" y="21243"/>
                    <a:pt x="69450" y="20709"/>
                    <a:pt x="69650" y="20142"/>
                  </a:cubicBezTo>
                  <a:cubicBezTo>
                    <a:pt x="69692" y="19995"/>
                    <a:pt x="69826" y="19901"/>
                    <a:pt x="69961" y="19901"/>
                  </a:cubicBezTo>
                  <a:cubicBezTo>
                    <a:pt x="70041" y="19901"/>
                    <a:pt x="70122" y="19934"/>
                    <a:pt x="70184" y="20008"/>
                  </a:cubicBezTo>
                  <a:cubicBezTo>
                    <a:pt x="72986" y="22844"/>
                    <a:pt x="72552" y="27247"/>
                    <a:pt x="71685" y="30816"/>
                  </a:cubicBezTo>
                  <a:cubicBezTo>
                    <a:pt x="70584" y="35253"/>
                    <a:pt x="68249" y="39289"/>
                    <a:pt x="65047" y="42524"/>
                  </a:cubicBezTo>
                  <a:cubicBezTo>
                    <a:pt x="64975" y="42596"/>
                    <a:pt x="64894" y="42626"/>
                    <a:pt x="64816" y="42626"/>
                  </a:cubicBezTo>
                  <a:cubicBezTo>
                    <a:pt x="64568" y="42626"/>
                    <a:pt x="64351" y="42320"/>
                    <a:pt x="64580" y="42091"/>
                  </a:cubicBezTo>
                  <a:cubicBezTo>
                    <a:pt x="64580" y="42057"/>
                    <a:pt x="64580" y="42057"/>
                    <a:pt x="64580" y="42057"/>
                  </a:cubicBezTo>
                  <a:cubicBezTo>
                    <a:pt x="64546" y="41991"/>
                    <a:pt x="64513" y="41924"/>
                    <a:pt x="64546" y="41791"/>
                  </a:cubicBezTo>
                  <a:cubicBezTo>
                    <a:pt x="65780" y="38455"/>
                    <a:pt x="66481" y="35019"/>
                    <a:pt x="66648" y="31483"/>
                  </a:cubicBezTo>
                  <a:lnTo>
                    <a:pt x="66648" y="31483"/>
                  </a:lnTo>
                  <a:cubicBezTo>
                    <a:pt x="65981" y="32217"/>
                    <a:pt x="65213" y="32784"/>
                    <a:pt x="64246" y="33218"/>
                  </a:cubicBezTo>
                  <a:cubicBezTo>
                    <a:pt x="64205" y="33231"/>
                    <a:pt x="64160" y="33238"/>
                    <a:pt x="64115" y="33238"/>
                  </a:cubicBezTo>
                  <a:cubicBezTo>
                    <a:pt x="63937" y="33238"/>
                    <a:pt x="63752" y="33137"/>
                    <a:pt x="63779" y="32951"/>
                  </a:cubicBezTo>
                  <a:cubicBezTo>
                    <a:pt x="63979" y="30649"/>
                    <a:pt x="63245" y="28548"/>
                    <a:pt x="61711" y="26947"/>
                  </a:cubicBezTo>
                  <a:lnTo>
                    <a:pt x="61711" y="26947"/>
                  </a:lnTo>
                  <a:cubicBezTo>
                    <a:pt x="62178" y="29815"/>
                    <a:pt x="61811" y="32651"/>
                    <a:pt x="60577" y="35353"/>
                  </a:cubicBezTo>
                  <a:cubicBezTo>
                    <a:pt x="60538" y="35457"/>
                    <a:pt x="60458" y="35500"/>
                    <a:pt x="60369" y="35500"/>
                  </a:cubicBezTo>
                  <a:cubicBezTo>
                    <a:pt x="60231" y="35500"/>
                    <a:pt x="60071" y="35395"/>
                    <a:pt x="60010" y="35253"/>
                  </a:cubicBezTo>
                  <a:cubicBezTo>
                    <a:pt x="58242" y="30316"/>
                    <a:pt x="53905" y="26713"/>
                    <a:pt x="48802" y="25812"/>
                  </a:cubicBezTo>
                  <a:lnTo>
                    <a:pt x="48802" y="25812"/>
                  </a:lnTo>
                  <a:cubicBezTo>
                    <a:pt x="51937" y="28748"/>
                    <a:pt x="54272" y="32384"/>
                    <a:pt x="55673" y="36487"/>
                  </a:cubicBezTo>
                  <a:cubicBezTo>
                    <a:pt x="55753" y="36700"/>
                    <a:pt x="55556" y="36892"/>
                    <a:pt x="55354" y="36892"/>
                  </a:cubicBezTo>
                  <a:cubicBezTo>
                    <a:pt x="55304" y="36892"/>
                    <a:pt x="55253" y="36880"/>
                    <a:pt x="55206" y="36854"/>
                  </a:cubicBezTo>
                  <a:cubicBezTo>
                    <a:pt x="53905" y="35986"/>
                    <a:pt x="52571" y="35286"/>
                    <a:pt x="51137" y="34752"/>
                  </a:cubicBezTo>
                  <a:lnTo>
                    <a:pt x="51137" y="34752"/>
                  </a:lnTo>
                  <a:cubicBezTo>
                    <a:pt x="52938" y="36554"/>
                    <a:pt x="54306" y="38688"/>
                    <a:pt x="55273" y="41090"/>
                  </a:cubicBezTo>
                  <a:cubicBezTo>
                    <a:pt x="55367" y="41325"/>
                    <a:pt x="55180" y="41477"/>
                    <a:pt x="54980" y="41477"/>
                  </a:cubicBezTo>
                  <a:cubicBezTo>
                    <a:pt x="54895" y="41477"/>
                    <a:pt x="54809" y="41450"/>
                    <a:pt x="54739" y="41390"/>
                  </a:cubicBezTo>
                  <a:cubicBezTo>
                    <a:pt x="52472" y="39325"/>
                    <a:pt x="49540" y="38801"/>
                    <a:pt x="46573" y="38801"/>
                  </a:cubicBezTo>
                  <a:cubicBezTo>
                    <a:pt x="45132" y="38801"/>
                    <a:pt x="43682" y="38924"/>
                    <a:pt x="42297" y="39055"/>
                  </a:cubicBezTo>
                  <a:cubicBezTo>
                    <a:pt x="42286" y="39056"/>
                    <a:pt x="42274" y="39057"/>
                    <a:pt x="42264" y="39057"/>
                  </a:cubicBezTo>
                  <a:cubicBezTo>
                    <a:pt x="41959" y="39057"/>
                    <a:pt x="41905" y="38616"/>
                    <a:pt x="42130" y="38455"/>
                  </a:cubicBezTo>
                  <a:cubicBezTo>
                    <a:pt x="43031" y="37854"/>
                    <a:pt x="43731" y="37187"/>
                    <a:pt x="44399" y="36387"/>
                  </a:cubicBezTo>
                  <a:lnTo>
                    <a:pt x="44399" y="36387"/>
                  </a:lnTo>
                  <a:cubicBezTo>
                    <a:pt x="41410" y="37243"/>
                    <a:pt x="38363" y="37672"/>
                    <a:pt x="35305" y="37672"/>
                  </a:cubicBezTo>
                  <a:cubicBezTo>
                    <a:pt x="33243" y="37672"/>
                    <a:pt x="31177" y="37477"/>
                    <a:pt x="29121" y="37087"/>
                  </a:cubicBezTo>
                  <a:cubicBezTo>
                    <a:pt x="28854" y="37021"/>
                    <a:pt x="28854" y="36654"/>
                    <a:pt x="29054" y="36554"/>
                  </a:cubicBezTo>
                  <a:cubicBezTo>
                    <a:pt x="30155" y="35853"/>
                    <a:pt x="31222" y="35219"/>
                    <a:pt x="32357" y="34585"/>
                  </a:cubicBezTo>
                  <a:lnTo>
                    <a:pt x="32357" y="34585"/>
                  </a:lnTo>
                  <a:cubicBezTo>
                    <a:pt x="31029" y="34859"/>
                    <a:pt x="29701" y="34992"/>
                    <a:pt x="28383" y="34992"/>
                  </a:cubicBezTo>
                  <a:cubicBezTo>
                    <a:pt x="25199" y="34992"/>
                    <a:pt x="22073" y="34214"/>
                    <a:pt x="19147" y="32751"/>
                  </a:cubicBezTo>
                  <a:cubicBezTo>
                    <a:pt x="18847" y="32617"/>
                    <a:pt x="18980" y="32150"/>
                    <a:pt x="19314" y="32150"/>
                  </a:cubicBezTo>
                  <a:cubicBezTo>
                    <a:pt x="19468" y="32153"/>
                    <a:pt x="19622" y="32154"/>
                    <a:pt x="19775" y="32154"/>
                  </a:cubicBezTo>
                  <a:cubicBezTo>
                    <a:pt x="25350" y="32154"/>
                    <a:pt x="30746" y="30390"/>
                    <a:pt x="35225" y="27047"/>
                  </a:cubicBezTo>
                  <a:cubicBezTo>
                    <a:pt x="33958" y="26713"/>
                    <a:pt x="32790" y="26179"/>
                    <a:pt x="31656" y="25479"/>
                  </a:cubicBezTo>
                  <a:cubicBezTo>
                    <a:pt x="31456" y="25345"/>
                    <a:pt x="31456" y="25045"/>
                    <a:pt x="31656" y="24912"/>
                  </a:cubicBezTo>
                  <a:cubicBezTo>
                    <a:pt x="35859" y="21976"/>
                    <a:pt x="40562" y="19975"/>
                    <a:pt x="45566" y="19008"/>
                  </a:cubicBezTo>
                  <a:cubicBezTo>
                    <a:pt x="44032" y="18107"/>
                    <a:pt x="42364" y="17507"/>
                    <a:pt x="40562" y="17140"/>
                  </a:cubicBezTo>
                  <a:cubicBezTo>
                    <a:pt x="40262" y="17106"/>
                    <a:pt x="40262" y="16606"/>
                    <a:pt x="40562" y="16539"/>
                  </a:cubicBezTo>
                  <a:cubicBezTo>
                    <a:pt x="43060" y="15986"/>
                    <a:pt x="45590" y="15709"/>
                    <a:pt x="48111" y="15709"/>
                  </a:cubicBezTo>
                  <a:cubicBezTo>
                    <a:pt x="52424" y="15709"/>
                    <a:pt x="56714" y="16519"/>
                    <a:pt x="60777" y="18140"/>
                  </a:cubicBezTo>
                  <a:cubicBezTo>
                    <a:pt x="59976" y="17006"/>
                    <a:pt x="59176" y="15872"/>
                    <a:pt x="58409" y="14738"/>
                  </a:cubicBezTo>
                  <a:cubicBezTo>
                    <a:pt x="58275" y="14538"/>
                    <a:pt x="58442" y="14271"/>
                    <a:pt x="58675" y="14271"/>
                  </a:cubicBezTo>
                  <a:close/>
                  <a:moveTo>
                    <a:pt x="67061" y="40917"/>
                  </a:moveTo>
                  <a:cubicBezTo>
                    <a:pt x="67129" y="40917"/>
                    <a:pt x="67189" y="40974"/>
                    <a:pt x="67148" y="41057"/>
                  </a:cubicBezTo>
                  <a:cubicBezTo>
                    <a:pt x="66915" y="41791"/>
                    <a:pt x="66414" y="42391"/>
                    <a:pt x="65747" y="42758"/>
                  </a:cubicBezTo>
                  <a:cubicBezTo>
                    <a:pt x="65726" y="42769"/>
                    <a:pt x="65705" y="42773"/>
                    <a:pt x="65687" y="42773"/>
                  </a:cubicBezTo>
                  <a:cubicBezTo>
                    <a:pt x="65588" y="42773"/>
                    <a:pt x="65535" y="42642"/>
                    <a:pt x="65647" y="42558"/>
                  </a:cubicBezTo>
                  <a:cubicBezTo>
                    <a:pt x="66247" y="42191"/>
                    <a:pt x="66681" y="41657"/>
                    <a:pt x="66948" y="40990"/>
                  </a:cubicBezTo>
                  <a:cubicBezTo>
                    <a:pt x="66973" y="40939"/>
                    <a:pt x="67018" y="40917"/>
                    <a:pt x="67061" y="40917"/>
                  </a:cubicBezTo>
                  <a:close/>
                  <a:moveTo>
                    <a:pt x="67718" y="41416"/>
                  </a:moveTo>
                  <a:cubicBezTo>
                    <a:pt x="67779" y="41416"/>
                    <a:pt x="67839" y="41486"/>
                    <a:pt x="67815" y="41557"/>
                  </a:cubicBezTo>
                  <a:cubicBezTo>
                    <a:pt x="67582" y="42024"/>
                    <a:pt x="67215" y="42458"/>
                    <a:pt x="66815" y="42825"/>
                  </a:cubicBezTo>
                  <a:cubicBezTo>
                    <a:pt x="66799" y="42840"/>
                    <a:pt x="66782" y="42847"/>
                    <a:pt x="66765" y="42847"/>
                  </a:cubicBezTo>
                  <a:cubicBezTo>
                    <a:pt x="66710" y="42847"/>
                    <a:pt x="66663" y="42776"/>
                    <a:pt x="66714" y="42725"/>
                  </a:cubicBezTo>
                  <a:cubicBezTo>
                    <a:pt x="67081" y="42358"/>
                    <a:pt x="67382" y="41924"/>
                    <a:pt x="67648" y="41457"/>
                  </a:cubicBezTo>
                  <a:cubicBezTo>
                    <a:pt x="67668" y="41428"/>
                    <a:pt x="67693" y="41416"/>
                    <a:pt x="67718" y="41416"/>
                  </a:cubicBezTo>
                  <a:close/>
                  <a:moveTo>
                    <a:pt x="40946" y="43403"/>
                  </a:moveTo>
                  <a:cubicBezTo>
                    <a:pt x="41288" y="43403"/>
                    <a:pt x="41631" y="43419"/>
                    <a:pt x="41963" y="43458"/>
                  </a:cubicBezTo>
                  <a:cubicBezTo>
                    <a:pt x="42097" y="43458"/>
                    <a:pt x="42097" y="43659"/>
                    <a:pt x="41963" y="43659"/>
                  </a:cubicBezTo>
                  <a:cubicBezTo>
                    <a:pt x="41396" y="43592"/>
                    <a:pt x="40796" y="43559"/>
                    <a:pt x="40229" y="43559"/>
                  </a:cubicBezTo>
                  <a:cubicBezTo>
                    <a:pt x="40129" y="43559"/>
                    <a:pt x="40129" y="43425"/>
                    <a:pt x="40229" y="43425"/>
                  </a:cubicBezTo>
                  <a:cubicBezTo>
                    <a:pt x="40464" y="43411"/>
                    <a:pt x="40704" y="43403"/>
                    <a:pt x="40946" y="43403"/>
                  </a:cubicBezTo>
                  <a:close/>
                  <a:moveTo>
                    <a:pt x="41963" y="43892"/>
                  </a:moveTo>
                  <a:cubicBezTo>
                    <a:pt x="42064" y="43892"/>
                    <a:pt x="42064" y="44059"/>
                    <a:pt x="41963" y="44059"/>
                  </a:cubicBezTo>
                  <a:cubicBezTo>
                    <a:pt x="40863" y="44126"/>
                    <a:pt x="39795" y="44192"/>
                    <a:pt x="38728" y="44392"/>
                  </a:cubicBezTo>
                  <a:cubicBezTo>
                    <a:pt x="38661" y="44392"/>
                    <a:pt x="38628" y="44292"/>
                    <a:pt x="38694" y="44259"/>
                  </a:cubicBezTo>
                  <a:cubicBezTo>
                    <a:pt x="39762" y="44059"/>
                    <a:pt x="40863" y="43892"/>
                    <a:pt x="41963" y="43892"/>
                  </a:cubicBezTo>
                  <a:close/>
                  <a:moveTo>
                    <a:pt x="52115" y="0"/>
                  </a:moveTo>
                  <a:cubicBezTo>
                    <a:pt x="51351" y="0"/>
                    <a:pt x="50590" y="21"/>
                    <a:pt x="49836" y="61"/>
                  </a:cubicBezTo>
                  <a:cubicBezTo>
                    <a:pt x="50436" y="861"/>
                    <a:pt x="50903" y="1695"/>
                    <a:pt x="51237" y="2663"/>
                  </a:cubicBezTo>
                  <a:cubicBezTo>
                    <a:pt x="51299" y="2850"/>
                    <a:pt x="51157" y="3066"/>
                    <a:pt x="50975" y="3066"/>
                  </a:cubicBezTo>
                  <a:cubicBezTo>
                    <a:pt x="50962" y="3066"/>
                    <a:pt x="50950" y="3065"/>
                    <a:pt x="50937" y="3063"/>
                  </a:cubicBezTo>
                  <a:cubicBezTo>
                    <a:pt x="50445" y="3020"/>
                    <a:pt x="49959" y="3000"/>
                    <a:pt x="49480" y="3000"/>
                  </a:cubicBezTo>
                  <a:cubicBezTo>
                    <a:pt x="40532" y="3000"/>
                    <a:pt x="33686" y="10113"/>
                    <a:pt x="26119" y="14071"/>
                  </a:cubicBezTo>
                  <a:cubicBezTo>
                    <a:pt x="26953" y="14471"/>
                    <a:pt x="27787" y="14905"/>
                    <a:pt x="28587" y="15305"/>
                  </a:cubicBezTo>
                  <a:cubicBezTo>
                    <a:pt x="28821" y="15405"/>
                    <a:pt x="28787" y="15739"/>
                    <a:pt x="28587" y="15872"/>
                  </a:cubicBezTo>
                  <a:cubicBezTo>
                    <a:pt x="23417" y="18841"/>
                    <a:pt x="17713" y="20509"/>
                    <a:pt x="11775" y="20776"/>
                  </a:cubicBezTo>
                  <a:cubicBezTo>
                    <a:pt x="12609" y="21776"/>
                    <a:pt x="13543" y="22610"/>
                    <a:pt x="14677" y="23344"/>
                  </a:cubicBezTo>
                  <a:cubicBezTo>
                    <a:pt x="14877" y="23477"/>
                    <a:pt x="14877" y="23844"/>
                    <a:pt x="14577" y="23911"/>
                  </a:cubicBezTo>
                  <a:cubicBezTo>
                    <a:pt x="14113" y="23981"/>
                    <a:pt x="13650" y="24015"/>
                    <a:pt x="13190" y="24015"/>
                  </a:cubicBezTo>
                  <a:cubicBezTo>
                    <a:pt x="8825" y="24015"/>
                    <a:pt x="4796" y="20958"/>
                    <a:pt x="3770" y="16673"/>
                  </a:cubicBezTo>
                  <a:lnTo>
                    <a:pt x="3770" y="16673"/>
                  </a:lnTo>
                  <a:cubicBezTo>
                    <a:pt x="0" y="23844"/>
                    <a:pt x="2135" y="32651"/>
                    <a:pt x="7973" y="38121"/>
                  </a:cubicBezTo>
                  <a:cubicBezTo>
                    <a:pt x="12574" y="42413"/>
                    <a:pt x="18573" y="44285"/>
                    <a:pt x="24666" y="44285"/>
                  </a:cubicBezTo>
                  <a:cubicBezTo>
                    <a:pt x="27098" y="44285"/>
                    <a:pt x="29544" y="43986"/>
                    <a:pt x="31923" y="43425"/>
                  </a:cubicBezTo>
                  <a:cubicBezTo>
                    <a:pt x="31947" y="43421"/>
                    <a:pt x="31970" y="43419"/>
                    <a:pt x="31993" y="43419"/>
                  </a:cubicBezTo>
                  <a:cubicBezTo>
                    <a:pt x="32310" y="43419"/>
                    <a:pt x="32437" y="43839"/>
                    <a:pt x="32156" y="44026"/>
                  </a:cubicBezTo>
                  <a:cubicBezTo>
                    <a:pt x="30655" y="45160"/>
                    <a:pt x="29021" y="46027"/>
                    <a:pt x="27253" y="46627"/>
                  </a:cubicBezTo>
                  <a:cubicBezTo>
                    <a:pt x="28126" y="46857"/>
                    <a:pt x="28999" y="46952"/>
                    <a:pt x="29871" y="46952"/>
                  </a:cubicBezTo>
                  <a:cubicBezTo>
                    <a:pt x="33566" y="46952"/>
                    <a:pt x="37253" y="45239"/>
                    <a:pt x="40896" y="44726"/>
                  </a:cubicBezTo>
                  <a:cubicBezTo>
                    <a:pt x="41489" y="44645"/>
                    <a:pt x="42076" y="44604"/>
                    <a:pt x="42654" y="44604"/>
                  </a:cubicBezTo>
                  <a:cubicBezTo>
                    <a:pt x="46335" y="44604"/>
                    <a:pt x="49630" y="46265"/>
                    <a:pt x="51504" y="49696"/>
                  </a:cubicBezTo>
                  <a:cubicBezTo>
                    <a:pt x="51620" y="49871"/>
                    <a:pt x="51482" y="50148"/>
                    <a:pt x="51267" y="50148"/>
                  </a:cubicBezTo>
                  <a:cubicBezTo>
                    <a:pt x="51236" y="50148"/>
                    <a:pt x="51204" y="50142"/>
                    <a:pt x="51170" y="50130"/>
                  </a:cubicBezTo>
                  <a:cubicBezTo>
                    <a:pt x="49469" y="49429"/>
                    <a:pt x="47734" y="48896"/>
                    <a:pt x="45966" y="48529"/>
                  </a:cubicBezTo>
                  <a:lnTo>
                    <a:pt x="45966" y="48529"/>
                  </a:lnTo>
                  <a:cubicBezTo>
                    <a:pt x="47134" y="50664"/>
                    <a:pt x="48968" y="52231"/>
                    <a:pt x="51303" y="53099"/>
                  </a:cubicBezTo>
                  <a:cubicBezTo>
                    <a:pt x="51370" y="53132"/>
                    <a:pt x="51404" y="53199"/>
                    <a:pt x="51437" y="53265"/>
                  </a:cubicBezTo>
                  <a:cubicBezTo>
                    <a:pt x="53171" y="52598"/>
                    <a:pt x="55540" y="52598"/>
                    <a:pt x="57108" y="52565"/>
                  </a:cubicBezTo>
                  <a:cubicBezTo>
                    <a:pt x="57257" y="52562"/>
                    <a:pt x="57408" y="52560"/>
                    <a:pt x="57558" y="52560"/>
                  </a:cubicBezTo>
                  <a:cubicBezTo>
                    <a:pt x="58881" y="52560"/>
                    <a:pt x="60226" y="52689"/>
                    <a:pt x="61544" y="52899"/>
                  </a:cubicBezTo>
                  <a:cubicBezTo>
                    <a:pt x="62211" y="53032"/>
                    <a:pt x="63145" y="53099"/>
                    <a:pt x="63912" y="53366"/>
                  </a:cubicBezTo>
                  <a:cubicBezTo>
                    <a:pt x="64980" y="49329"/>
                    <a:pt x="68482" y="46928"/>
                    <a:pt x="71551" y="44392"/>
                  </a:cubicBezTo>
                  <a:cubicBezTo>
                    <a:pt x="75221" y="41357"/>
                    <a:pt x="78623" y="37854"/>
                    <a:pt x="80358" y="33385"/>
                  </a:cubicBezTo>
                  <a:lnTo>
                    <a:pt x="80358" y="33385"/>
                  </a:lnTo>
                  <a:cubicBezTo>
                    <a:pt x="78990" y="34152"/>
                    <a:pt x="77556" y="34552"/>
                    <a:pt x="75954" y="34719"/>
                  </a:cubicBezTo>
                  <a:cubicBezTo>
                    <a:pt x="75654" y="34719"/>
                    <a:pt x="75554" y="34352"/>
                    <a:pt x="75721" y="34152"/>
                  </a:cubicBezTo>
                  <a:cubicBezTo>
                    <a:pt x="81425" y="27947"/>
                    <a:pt x="82826" y="18607"/>
                    <a:pt x="79290" y="10969"/>
                  </a:cubicBezTo>
                  <a:lnTo>
                    <a:pt x="79290" y="10969"/>
                  </a:lnTo>
                  <a:cubicBezTo>
                    <a:pt x="78856" y="11936"/>
                    <a:pt x="78289" y="12770"/>
                    <a:pt x="77556" y="13570"/>
                  </a:cubicBezTo>
                  <a:cubicBezTo>
                    <a:pt x="77496" y="13630"/>
                    <a:pt x="77402" y="13663"/>
                    <a:pt x="77308" y="13663"/>
                  </a:cubicBezTo>
                  <a:cubicBezTo>
                    <a:pt x="77193" y="13663"/>
                    <a:pt x="77077" y="13614"/>
                    <a:pt x="77022" y="13504"/>
                  </a:cubicBezTo>
                  <a:cubicBezTo>
                    <a:pt x="72805" y="3582"/>
                    <a:pt x="62190" y="0"/>
                    <a:pt x="52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3676824" y="24811"/>
              <a:ext cx="1663588" cy="2744500"/>
            </a:xfrm>
            <a:custGeom>
              <a:avLst/>
              <a:gdLst/>
              <a:ahLst/>
              <a:cxnLst/>
              <a:rect l="l" t="t" r="r" b="b"/>
              <a:pathLst>
                <a:path w="111314" h="183640" extrusionOk="0">
                  <a:moveTo>
                    <a:pt x="52816" y="638"/>
                  </a:moveTo>
                  <a:cubicBezTo>
                    <a:pt x="62891" y="638"/>
                    <a:pt x="73506" y="4220"/>
                    <a:pt x="77723" y="14142"/>
                  </a:cubicBezTo>
                  <a:cubicBezTo>
                    <a:pt x="77778" y="14252"/>
                    <a:pt x="77894" y="14301"/>
                    <a:pt x="78009" y="14301"/>
                  </a:cubicBezTo>
                  <a:cubicBezTo>
                    <a:pt x="78103" y="14301"/>
                    <a:pt x="78197" y="14268"/>
                    <a:pt x="78257" y="14208"/>
                  </a:cubicBezTo>
                  <a:cubicBezTo>
                    <a:pt x="78990" y="13408"/>
                    <a:pt x="79557" y="12574"/>
                    <a:pt x="79991" y="11607"/>
                  </a:cubicBezTo>
                  <a:lnTo>
                    <a:pt x="79991" y="11607"/>
                  </a:lnTo>
                  <a:cubicBezTo>
                    <a:pt x="83527" y="19245"/>
                    <a:pt x="82126" y="28585"/>
                    <a:pt x="76422" y="34790"/>
                  </a:cubicBezTo>
                  <a:cubicBezTo>
                    <a:pt x="76255" y="34990"/>
                    <a:pt x="76355" y="35357"/>
                    <a:pt x="76655" y="35357"/>
                  </a:cubicBezTo>
                  <a:cubicBezTo>
                    <a:pt x="78257" y="35223"/>
                    <a:pt x="79691" y="34790"/>
                    <a:pt x="81059" y="34023"/>
                  </a:cubicBezTo>
                  <a:lnTo>
                    <a:pt x="81059" y="34023"/>
                  </a:lnTo>
                  <a:cubicBezTo>
                    <a:pt x="79324" y="38492"/>
                    <a:pt x="75922" y="41995"/>
                    <a:pt x="72252" y="45030"/>
                  </a:cubicBezTo>
                  <a:cubicBezTo>
                    <a:pt x="69183" y="47566"/>
                    <a:pt x="65681" y="49967"/>
                    <a:pt x="64613" y="54004"/>
                  </a:cubicBezTo>
                  <a:cubicBezTo>
                    <a:pt x="63846" y="53737"/>
                    <a:pt x="62912" y="53670"/>
                    <a:pt x="62245" y="53537"/>
                  </a:cubicBezTo>
                  <a:cubicBezTo>
                    <a:pt x="60927" y="53327"/>
                    <a:pt x="59582" y="53198"/>
                    <a:pt x="58259" y="53198"/>
                  </a:cubicBezTo>
                  <a:cubicBezTo>
                    <a:pt x="58109" y="53198"/>
                    <a:pt x="57958" y="53200"/>
                    <a:pt x="57809" y="53203"/>
                  </a:cubicBezTo>
                  <a:cubicBezTo>
                    <a:pt x="56241" y="53236"/>
                    <a:pt x="53872" y="53236"/>
                    <a:pt x="52138" y="53903"/>
                  </a:cubicBezTo>
                  <a:cubicBezTo>
                    <a:pt x="52105" y="53837"/>
                    <a:pt x="52071" y="53770"/>
                    <a:pt x="52004" y="53737"/>
                  </a:cubicBezTo>
                  <a:cubicBezTo>
                    <a:pt x="49669" y="52869"/>
                    <a:pt x="47835" y="51302"/>
                    <a:pt x="46667" y="49167"/>
                  </a:cubicBezTo>
                  <a:lnTo>
                    <a:pt x="46667" y="49167"/>
                  </a:lnTo>
                  <a:cubicBezTo>
                    <a:pt x="48435" y="49534"/>
                    <a:pt x="50170" y="50067"/>
                    <a:pt x="51871" y="50768"/>
                  </a:cubicBezTo>
                  <a:cubicBezTo>
                    <a:pt x="51905" y="50780"/>
                    <a:pt x="51937" y="50786"/>
                    <a:pt x="51968" y="50786"/>
                  </a:cubicBezTo>
                  <a:cubicBezTo>
                    <a:pt x="52183" y="50786"/>
                    <a:pt x="52321" y="50509"/>
                    <a:pt x="52205" y="50334"/>
                  </a:cubicBezTo>
                  <a:cubicBezTo>
                    <a:pt x="50331" y="46903"/>
                    <a:pt x="47036" y="45242"/>
                    <a:pt x="43355" y="45242"/>
                  </a:cubicBezTo>
                  <a:cubicBezTo>
                    <a:pt x="42777" y="45242"/>
                    <a:pt x="42190" y="45283"/>
                    <a:pt x="41597" y="45364"/>
                  </a:cubicBezTo>
                  <a:cubicBezTo>
                    <a:pt x="37954" y="45877"/>
                    <a:pt x="34267" y="47590"/>
                    <a:pt x="30572" y="47590"/>
                  </a:cubicBezTo>
                  <a:cubicBezTo>
                    <a:pt x="29700" y="47590"/>
                    <a:pt x="28827" y="47495"/>
                    <a:pt x="27954" y="47265"/>
                  </a:cubicBezTo>
                  <a:cubicBezTo>
                    <a:pt x="29722" y="46665"/>
                    <a:pt x="31356" y="45798"/>
                    <a:pt x="32857" y="44664"/>
                  </a:cubicBezTo>
                  <a:cubicBezTo>
                    <a:pt x="33138" y="44477"/>
                    <a:pt x="33011" y="44057"/>
                    <a:pt x="32694" y="44057"/>
                  </a:cubicBezTo>
                  <a:cubicBezTo>
                    <a:pt x="32671" y="44057"/>
                    <a:pt x="32648" y="44059"/>
                    <a:pt x="32624" y="44063"/>
                  </a:cubicBezTo>
                  <a:cubicBezTo>
                    <a:pt x="30245" y="44624"/>
                    <a:pt x="27799" y="44923"/>
                    <a:pt x="25367" y="44923"/>
                  </a:cubicBezTo>
                  <a:cubicBezTo>
                    <a:pt x="19274" y="44923"/>
                    <a:pt x="13275" y="43051"/>
                    <a:pt x="8674" y="38759"/>
                  </a:cubicBezTo>
                  <a:cubicBezTo>
                    <a:pt x="2836" y="33289"/>
                    <a:pt x="701" y="24482"/>
                    <a:pt x="4471" y="17311"/>
                  </a:cubicBezTo>
                  <a:lnTo>
                    <a:pt x="4471" y="17311"/>
                  </a:lnTo>
                  <a:cubicBezTo>
                    <a:pt x="5497" y="21596"/>
                    <a:pt x="9526" y="24653"/>
                    <a:pt x="13891" y="24653"/>
                  </a:cubicBezTo>
                  <a:cubicBezTo>
                    <a:pt x="14351" y="24653"/>
                    <a:pt x="14814" y="24619"/>
                    <a:pt x="15278" y="24549"/>
                  </a:cubicBezTo>
                  <a:cubicBezTo>
                    <a:pt x="15578" y="24482"/>
                    <a:pt x="15578" y="24115"/>
                    <a:pt x="15378" y="23982"/>
                  </a:cubicBezTo>
                  <a:cubicBezTo>
                    <a:pt x="14244" y="23248"/>
                    <a:pt x="13310" y="22414"/>
                    <a:pt x="12476" y="21414"/>
                  </a:cubicBezTo>
                  <a:cubicBezTo>
                    <a:pt x="18414" y="21147"/>
                    <a:pt x="24118" y="19479"/>
                    <a:pt x="29288" y="16510"/>
                  </a:cubicBezTo>
                  <a:cubicBezTo>
                    <a:pt x="29488" y="16377"/>
                    <a:pt x="29522" y="16043"/>
                    <a:pt x="29288" y="15943"/>
                  </a:cubicBezTo>
                  <a:cubicBezTo>
                    <a:pt x="28454" y="15543"/>
                    <a:pt x="27654" y="15109"/>
                    <a:pt x="26820" y="14709"/>
                  </a:cubicBezTo>
                  <a:cubicBezTo>
                    <a:pt x="34387" y="10751"/>
                    <a:pt x="41233" y="3638"/>
                    <a:pt x="50181" y="3638"/>
                  </a:cubicBezTo>
                  <a:cubicBezTo>
                    <a:pt x="50660" y="3638"/>
                    <a:pt x="51146" y="3658"/>
                    <a:pt x="51638" y="3701"/>
                  </a:cubicBezTo>
                  <a:cubicBezTo>
                    <a:pt x="51651" y="3703"/>
                    <a:pt x="51663" y="3704"/>
                    <a:pt x="51676" y="3704"/>
                  </a:cubicBezTo>
                  <a:cubicBezTo>
                    <a:pt x="51858" y="3704"/>
                    <a:pt x="52000" y="3488"/>
                    <a:pt x="51938" y="3301"/>
                  </a:cubicBezTo>
                  <a:cubicBezTo>
                    <a:pt x="51604" y="2333"/>
                    <a:pt x="51137" y="1499"/>
                    <a:pt x="50537" y="699"/>
                  </a:cubicBezTo>
                  <a:cubicBezTo>
                    <a:pt x="51291" y="659"/>
                    <a:pt x="52052" y="638"/>
                    <a:pt x="52816" y="638"/>
                  </a:cubicBezTo>
                  <a:close/>
                  <a:moveTo>
                    <a:pt x="58142" y="53803"/>
                  </a:moveTo>
                  <a:cubicBezTo>
                    <a:pt x="59910" y="53837"/>
                    <a:pt x="61678" y="54037"/>
                    <a:pt x="63379" y="54437"/>
                  </a:cubicBezTo>
                  <a:cubicBezTo>
                    <a:pt x="64980" y="54804"/>
                    <a:pt x="65481" y="55204"/>
                    <a:pt x="65214" y="56972"/>
                  </a:cubicBezTo>
                  <a:cubicBezTo>
                    <a:pt x="65114" y="57773"/>
                    <a:pt x="64947" y="58573"/>
                    <a:pt x="64780" y="59341"/>
                  </a:cubicBezTo>
                  <a:cubicBezTo>
                    <a:pt x="64013" y="59141"/>
                    <a:pt x="63246" y="58974"/>
                    <a:pt x="62479" y="58840"/>
                  </a:cubicBezTo>
                  <a:cubicBezTo>
                    <a:pt x="62479" y="58740"/>
                    <a:pt x="62412" y="58674"/>
                    <a:pt x="62345" y="58640"/>
                  </a:cubicBezTo>
                  <a:cubicBezTo>
                    <a:pt x="62445" y="58540"/>
                    <a:pt x="62512" y="58407"/>
                    <a:pt x="62345" y="58273"/>
                  </a:cubicBezTo>
                  <a:cubicBezTo>
                    <a:pt x="61100" y="57231"/>
                    <a:pt x="59661" y="56828"/>
                    <a:pt x="58131" y="56828"/>
                  </a:cubicBezTo>
                  <a:cubicBezTo>
                    <a:pt x="57653" y="56828"/>
                    <a:pt x="57167" y="56868"/>
                    <a:pt x="56674" y="56939"/>
                  </a:cubicBezTo>
                  <a:cubicBezTo>
                    <a:pt x="55440" y="57106"/>
                    <a:pt x="53172" y="57339"/>
                    <a:pt x="53072" y="58940"/>
                  </a:cubicBezTo>
                  <a:cubicBezTo>
                    <a:pt x="53072" y="58974"/>
                    <a:pt x="53072" y="58974"/>
                    <a:pt x="53072" y="59007"/>
                  </a:cubicBezTo>
                  <a:cubicBezTo>
                    <a:pt x="53072" y="59107"/>
                    <a:pt x="53072" y="59174"/>
                    <a:pt x="53072" y="59274"/>
                  </a:cubicBezTo>
                  <a:lnTo>
                    <a:pt x="53039" y="59274"/>
                  </a:lnTo>
                  <a:cubicBezTo>
                    <a:pt x="52438" y="59407"/>
                    <a:pt x="51838" y="59541"/>
                    <a:pt x="51237" y="59708"/>
                  </a:cubicBezTo>
                  <a:cubicBezTo>
                    <a:pt x="51104" y="59040"/>
                    <a:pt x="50937" y="58373"/>
                    <a:pt x="50804" y="57706"/>
                  </a:cubicBezTo>
                  <a:cubicBezTo>
                    <a:pt x="50437" y="55972"/>
                    <a:pt x="51204" y="54837"/>
                    <a:pt x="52872" y="54404"/>
                  </a:cubicBezTo>
                  <a:cubicBezTo>
                    <a:pt x="54573" y="53970"/>
                    <a:pt x="56374" y="53803"/>
                    <a:pt x="58142" y="53803"/>
                  </a:cubicBezTo>
                  <a:close/>
                  <a:moveTo>
                    <a:pt x="81372" y="71222"/>
                  </a:moveTo>
                  <a:cubicBezTo>
                    <a:pt x="82031" y="71222"/>
                    <a:pt x="82709" y="71383"/>
                    <a:pt x="83394" y="71750"/>
                  </a:cubicBezTo>
                  <a:cubicBezTo>
                    <a:pt x="83760" y="72417"/>
                    <a:pt x="84094" y="73117"/>
                    <a:pt x="84361" y="73851"/>
                  </a:cubicBezTo>
                  <a:cubicBezTo>
                    <a:pt x="85328" y="76720"/>
                    <a:pt x="85495" y="79755"/>
                    <a:pt x="85695" y="82757"/>
                  </a:cubicBezTo>
                  <a:cubicBezTo>
                    <a:pt x="85695" y="82824"/>
                    <a:pt x="85729" y="82858"/>
                    <a:pt x="85762" y="82891"/>
                  </a:cubicBezTo>
                  <a:cubicBezTo>
                    <a:pt x="82226" y="84525"/>
                    <a:pt x="78623" y="86026"/>
                    <a:pt x="74921" y="87294"/>
                  </a:cubicBezTo>
                  <a:cubicBezTo>
                    <a:pt x="74320" y="87494"/>
                    <a:pt x="73720" y="87728"/>
                    <a:pt x="73086" y="87928"/>
                  </a:cubicBezTo>
                  <a:cubicBezTo>
                    <a:pt x="73153" y="84292"/>
                    <a:pt x="73019" y="80723"/>
                    <a:pt x="74521" y="77287"/>
                  </a:cubicBezTo>
                  <a:cubicBezTo>
                    <a:pt x="75646" y="74706"/>
                    <a:pt x="78308" y="71222"/>
                    <a:pt x="81372" y="71222"/>
                  </a:cubicBezTo>
                  <a:close/>
                  <a:moveTo>
                    <a:pt x="81792" y="69515"/>
                  </a:moveTo>
                  <a:cubicBezTo>
                    <a:pt x="82226" y="69982"/>
                    <a:pt x="82593" y="70482"/>
                    <a:pt x="82960" y="71049"/>
                  </a:cubicBezTo>
                  <a:cubicBezTo>
                    <a:pt x="82437" y="70847"/>
                    <a:pt x="81912" y="70755"/>
                    <a:pt x="81395" y="70755"/>
                  </a:cubicBezTo>
                  <a:cubicBezTo>
                    <a:pt x="78843" y="70755"/>
                    <a:pt x="76446" y="72978"/>
                    <a:pt x="75088" y="75085"/>
                  </a:cubicBezTo>
                  <a:cubicBezTo>
                    <a:pt x="72719" y="78788"/>
                    <a:pt x="72152" y="83725"/>
                    <a:pt x="72786" y="88028"/>
                  </a:cubicBezTo>
                  <a:cubicBezTo>
                    <a:pt x="72486" y="88128"/>
                    <a:pt x="72219" y="88228"/>
                    <a:pt x="71919" y="88328"/>
                  </a:cubicBezTo>
                  <a:cubicBezTo>
                    <a:pt x="71819" y="84092"/>
                    <a:pt x="71518" y="79822"/>
                    <a:pt x="73453" y="75886"/>
                  </a:cubicBezTo>
                  <a:cubicBezTo>
                    <a:pt x="75054" y="72550"/>
                    <a:pt x="78056" y="69915"/>
                    <a:pt x="81792" y="69515"/>
                  </a:cubicBezTo>
                  <a:close/>
                  <a:moveTo>
                    <a:pt x="36343" y="71265"/>
                  </a:moveTo>
                  <a:cubicBezTo>
                    <a:pt x="37007" y="71265"/>
                    <a:pt x="37677" y="71387"/>
                    <a:pt x="38328" y="71650"/>
                  </a:cubicBezTo>
                  <a:cubicBezTo>
                    <a:pt x="40396" y="72483"/>
                    <a:pt x="41530" y="74452"/>
                    <a:pt x="42264" y="76420"/>
                  </a:cubicBezTo>
                  <a:cubicBezTo>
                    <a:pt x="43699" y="80389"/>
                    <a:pt x="44266" y="84759"/>
                    <a:pt x="44566" y="88929"/>
                  </a:cubicBezTo>
                  <a:cubicBezTo>
                    <a:pt x="43298" y="88628"/>
                    <a:pt x="41997" y="88295"/>
                    <a:pt x="40730" y="87894"/>
                  </a:cubicBezTo>
                  <a:cubicBezTo>
                    <a:pt x="37327" y="86894"/>
                    <a:pt x="34025" y="85593"/>
                    <a:pt x="30689" y="84459"/>
                  </a:cubicBezTo>
                  <a:cubicBezTo>
                    <a:pt x="30489" y="81390"/>
                    <a:pt x="30089" y="78354"/>
                    <a:pt x="31223" y="75386"/>
                  </a:cubicBezTo>
                  <a:cubicBezTo>
                    <a:pt x="31590" y="74351"/>
                    <a:pt x="32124" y="73384"/>
                    <a:pt x="32757" y="72483"/>
                  </a:cubicBezTo>
                  <a:cubicBezTo>
                    <a:pt x="33811" y="71715"/>
                    <a:pt x="35066" y="71265"/>
                    <a:pt x="36343" y="71265"/>
                  </a:cubicBezTo>
                  <a:close/>
                  <a:moveTo>
                    <a:pt x="36849" y="69870"/>
                  </a:moveTo>
                  <a:cubicBezTo>
                    <a:pt x="40307" y="69870"/>
                    <a:pt x="42718" y="73652"/>
                    <a:pt x="43765" y="76820"/>
                  </a:cubicBezTo>
                  <a:cubicBezTo>
                    <a:pt x="45100" y="80856"/>
                    <a:pt x="45833" y="85092"/>
                    <a:pt x="46234" y="89295"/>
                  </a:cubicBezTo>
                  <a:cubicBezTo>
                    <a:pt x="45833" y="89229"/>
                    <a:pt x="45466" y="89129"/>
                    <a:pt x="45100" y="89062"/>
                  </a:cubicBezTo>
                  <a:lnTo>
                    <a:pt x="45100" y="89029"/>
                  </a:lnTo>
                  <a:cubicBezTo>
                    <a:pt x="44866" y="86093"/>
                    <a:pt x="44466" y="83158"/>
                    <a:pt x="43799" y="80256"/>
                  </a:cubicBezTo>
                  <a:cubicBezTo>
                    <a:pt x="43298" y="77954"/>
                    <a:pt x="42731" y="75452"/>
                    <a:pt x="41297" y="73484"/>
                  </a:cubicBezTo>
                  <a:cubicBezTo>
                    <a:pt x="40090" y="71785"/>
                    <a:pt x="38148" y="70835"/>
                    <a:pt x="36216" y="70835"/>
                  </a:cubicBezTo>
                  <a:cubicBezTo>
                    <a:pt x="35265" y="70835"/>
                    <a:pt x="34316" y="71065"/>
                    <a:pt x="33458" y="71549"/>
                  </a:cubicBezTo>
                  <a:cubicBezTo>
                    <a:pt x="33758" y="71149"/>
                    <a:pt x="34092" y="70782"/>
                    <a:pt x="34425" y="70415"/>
                  </a:cubicBezTo>
                  <a:cubicBezTo>
                    <a:pt x="34442" y="70432"/>
                    <a:pt x="34459" y="70440"/>
                    <a:pt x="34475" y="70440"/>
                  </a:cubicBezTo>
                  <a:cubicBezTo>
                    <a:pt x="34492" y="70440"/>
                    <a:pt x="34509" y="70432"/>
                    <a:pt x="34525" y="70415"/>
                  </a:cubicBezTo>
                  <a:cubicBezTo>
                    <a:pt x="35344" y="70038"/>
                    <a:pt x="36120" y="69870"/>
                    <a:pt x="36849" y="69870"/>
                  </a:cubicBezTo>
                  <a:close/>
                  <a:moveTo>
                    <a:pt x="76822" y="65445"/>
                  </a:moveTo>
                  <a:cubicBezTo>
                    <a:pt x="77356" y="65812"/>
                    <a:pt x="77890" y="66146"/>
                    <a:pt x="78423" y="66546"/>
                  </a:cubicBezTo>
                  <a:cubicBezTo>
                    <a:pt x="79524" y="67313"/>
                    <a:pt x="80525" y="68147"/>
                    <a:pt x="81392" y="69081"/>
                  </a:cubicBezTo>
                  <a:cubicBezTo>
                    <a:pt x="72619" y="70315"/>
                    <a:pt x="70418" y="80990"/>
                    <a:pt x="71585" y="88428"/>
                  </a:cubicBezTo>
                  <a:cubicBezTo>
                    <a:pt x="70051" y="88929"/>
                    <a:pt x="68450" y="89396"/>
                    <a:pt x="66882" y="89729"/>
                  </a:cubicBezTo>
                  <a:cubicBezTo>
                    <a:pt x="66515" y="84592"/>
                    <a:pt x="65848" y="79288"/>
                    <a:pt x="67616" y="74318"/>
                  </a:cubicBezTo>
                  <a:cubicBezTo>
                    <a:pt x="69117" y="70115"/>
                    <a:pt x="72386" y="66446"/>
                    <a:pt x="76822" y="65445"/>
                  </a:cubicBezTo>
                  <a:close/>
                  <a:moveTo>
                    <a:pt x="41714" y="65677"/>
                  </a:moveTo>
                  <a:cubicBezTo>
                    <a:pt x="46449" y="65677"/>
                    <a:pt x="48814" y="71407"/>
                    <a:pt x="49870" y="75419"/>
                  </a:cubicBezTo>
                  <a:cubicBezTo>
                    <a:pt x="51204" y="80389"/>
                    <a:pt x="51004" y="85059"/>
                    <a:pt x="50637" y="90096"/>
                  </a:cubicBezTo>
                  <a:cubicBezTo>
                    <a:pt x="49336" y="89896"/>
                    <a:pt x="48035" y="89662"/>
                    <a:pt x="46734" y="89396"/>
                  </a:cubicBezTo>
                  <a:cubicBezTo>
                    <a:pt x="46300" y="84359"/>
                    <a:pt x="45533" y="78621"/>
                    <a:pt x="43165" y="74051"/>
                  </a:cubicBezTo>
                  <a:cubicBezTo>
                    <a:pt x="41959" y="71694"/>
                    <a:pt x="39527" y="69487"/>
                    <a:pt x="36888" y="69487"/>
                  </a:cubicBezTo>
                  <a:cubicBezTo>
                    <a:pt x="36242" y="69487"/>
                    <a:pt x="35582" y="69619"/>
                    <a:pt x="34926" y="69915"/>
                  </a:cubicBezTo>
                  <a:cubicBezTo>
                    <a:pt x="35559" y="69248"/>
                    <a:pt x="36227" y="68647"/>
                    <a:pt x="36894" y="68047"/>
                  </a:cubicBezTo>
                  <a:cubicBezTo>
                    <a:pt x="37861" y="67246"/>
                    <a:pt x="38828" y="66479"/>
                    <a:pt x="39829" y="65779"/>
                  </a:cubicBezTo>
                  <a:cubicBezTo>
                    <a:pt x="39884" y="65833"/>
                    <a:pt x="39960" y="65888"/>
                    <a:pt x="40059" y="65888"/>
                  </a:cubicBezTo>
                  <a:cubicBezTo>
                    <a:pt x="40081" y="65888"/>
                    <a:pt x="40105" y="65885"/>
                    <a:pt x="40129" y="65879"/>
                  </a:cubicBezTo>
                  <a:cubicBezTo>
                    <a:pt x="40685" y="65741"/>
                    <a:pt x="41213" y="65677"/>
                    <a:pt x="41714" y="65677"/>
                  </a:cubicBezTo>
                  <a:close/>
                  <a:moveTo>
                    <a:pt x="62479" y="59274"/>
                  </a:moveTo>
                  <a:cubicBezTo>
                    <a:pt x="67315" y="60775"/>
                    <a:pt x="71919" y="62476"/>
                    <a:pt x="76188" y="65045"/>
                  </a:cubicBezTo>
                  <a:cubicBezTo>
                    <a:pt x="65714" y="67747"/>
                    <a:pt x="65181" y="81056"/>
                    <a:pt x="66515" y="89796"/>
                  </a:cubicBezTo>
                  <a:cubicBezTo>
                    <a:pt x="65224" y="90066"/>
                    <a:pt x="63906" y="90201"/>
                    <a:pt x="62585" y="90201"/>
                  </a:cubicBezTo>
                  <a:cubicBezTo>
                    <a:pt x="62439" y="90201"/>
                    <a:pt x="62292" y="90199"/>
                    <a:pt x="62145" y="90196"/>
                  </a:cubicBezTo>
                  <a:cubicBezTo>
                    <a:pt x="62112" y="90196"/>
                    <a:pt x="62078" y="90229"/>
                    <a:pt x="62045" y="90229"/>
                  </a:cubicBezTo>
                  <a:cubicBezTo>
                    <a:pt x="62112" y="89095"/>
                    <a:pt x="61945" y="87928"/>
                    <a:pt x="61811" y="86760"/>
                  </a:cubicBezTo>
                  <a:cubicBezTo>
                    <a:pt x="61645" y="84959"/>
                    <a:pt x="61678" y="83191"/>
                    <a:pt x="61745" y="81390"/>
                  </a:cubicBezTo>
                  <a:cubicBezTo>
                    <a:pt x="61978" y="74018"/>
                    <a:pt x="62245" y="66646"/>
                    <a:pt x="62479" y="59274"/>
                  </a:cubicBezTo>
                  <a:close/>
                  <a:moveTo>
                    <a:pt x="53105" y="59808"/>
                  </a:moveTo>
                  <a:cubicBezTo>
                    <a:pt x="53172" y="63344"/>
                    <a:pt x="53539" y="66879"/>
                    <a:pt x="53672" y="70415"/>
                  </a:cubicBezTo>
                  <a:cubicBezTo>
                    <a:pt x="53839" y="74251"/>
                    <a:pt x="53939" y="78087"/>
                    <a:pt x="53973" y="81924"/>
                  </a:cubicBezTo>
                  <a:cubicBezTo>
                    <a:pt x="53973" y="83825"/>
                    <a:pt x="53973" y="85760"/>
                    <a:pt x="53939" y="87661"/>
                  </a:cubicBezTo>
                  <a:cubicBezTo>
                    <a:pt x="53939" y="88562"/>
                    <a:pt x="53872" y="89529"/>
                    <a:pt x="53906" y="90430"/>
                  </a:cubicBezTo>
                  <a:cubicBezTo>
                    <a:pt x="52938" y="90363"/>
                    <a:pt x="51971" y="90263"/>
                    <a:pt x="50970" y="90129"/>
                  </a:cubicBezTo>
                  <a:cubicBezTo>
                    <a:pt x="52371" y="84525"/>
                    <a:pt x="51504" y="77887"/>
                    <a:pt x="49603" y="72517"/>
                  </a:cubicBezTo>
                  <a:cubicBezTo>
                    <a:pt x="48341" y="68947"/>
                    <a:pt x="45660" y="65094"/>
                    <a:pt x="41717" y="65094"/>
                  </a:cubicBezTo>
                  <a:cubicBezTo>
                    <a:pt x="41386" y="65094"/>
                    <a:pt x="41046" y="65121"/>
                    <a:pt x="40696" y="65178"/>
                  </a:cubicBezTo>
                  <a:cubicBezTo>
                    <a:pt x="44499" y="62710"/>
                    <a:pt x="48669" y="60942"/>
                    <a:pt x="53105" y="59808"/>
                  </a:cubicBezTo>
                  <a:close/>
                  <a:moveTo>
                    <a:pt x="58196" y="57389"/>
                  </a:moveTo>
                  <a:cubicBezTo>
                    <a:pt x="59568" y="57389"/>
                    <a:pt x="60848" y="57755"/>
                    <a:pt x="61945" y="58674"/>
                  </a:cubicBezTo>
                  <a:lnTo>
                    <a:pt x="61978" y="58674"/>
                  </a:lnTo>
                  <a:cubicBezTo>
                    <a:pt x="61912" y="58740"/>
                    <a:pt x="61845" y="58807"/>
                    <a:pt x="61845" y="58907"/>
                  </a:cubicBezTo>
                  <a:cubicBezTo>
                    <a:pt x="61678" y="65011"/>
                    <a:pt x="61478" y="71082"/>
                    <a:pt x="61278" y="77153"/>
                  </a:cubicBezTo>
                  <a:cubicBezTo>
                    <a:pt x="61178" y="80156"/>
                    <a:pt x="60944" y="83158"/>
                    <a:pt x="61178" y="86127"/>
                  </a:cubicBezTo>
                  <a:cubicBezTo>
                    <a:pt x="61378" y="88828"/>
                    <a:pt x="62345" y="94266"/>
                    <a:pt x="58209" y="94533"/>
                  </a:cubicBezTo>
                  <a:cubicBezTo>
                    <a:pt x="58102" y="94539"/>
                    <a:pt x="57998" y="94543"/>
                    <a:pt x="57897" y="94543"/>
                  </a:cubicBezTo>
                  <a:cubicBezTo>
                    <a:pt x="54033" y="94543"/>
                    <a:pt x="54540" y="89659"/>
                    <a:pt x="54573" y="86960"/>
                  </a:cubicBezTo>
                  <a:cubicBezTo>
                    <a:pt x="54573" y="83825"/>
                    <a:pt x="54573" y="80723"/>
                    <a:pt x="54506" y="77587"/>
                  </a:cubicBezTo>
                  <a:cubicBezTo>
                    <a:pt x="54406" y="71416"/>
                    <a:pt x="54406" y="65045"/>
                    <a:pt x="53606" y="58940"/>
                  </a:cubicBezTo>
                  <a:cubicBezTo>
                    <a:pt x="53572" y="58840"/>
                    <a:pt x="53539" y="58807"/>
                    <a:pt x="53506" y="58774"/>
                  </a:cubicBezTo>
                  <a:cubicBezTo>
                    <a:pt x="54306" y="57639"/>
                    <a:pt x="56508" y="57473"/>
                    <a:pt x="57675" y="57406"/>
                  </a:cubicBezTo>
                  <a:cubicBezTo>
                    <a:pt x="57850" y="57395"/>
                    <a:pt x="58024" y="57389"/>
                    <a:pt x="58196" y="57389"/>
                  </a:cubicBezTo>
                  <a:close/>
                  <a:moveTo>
                    <a:pt x="30533" y="105204"/>
                  </a:moveTo>
                  <a:cubicBezTo>
                    <a:pt x="30643" y="105204"/>
                    <a:pt x="30762" y="105216"/>
                    <a:pt x="30889" y="105240"/>
                  </a:cubicBezTo>
                  <a:cubicBezTo>
                    <a:pt x="31190" y="108609"/>
                    <a:pt x="31456" y="111978"/>
                    <a:pt x="31590" y="115381"/>
                  </a:cubicBezTo>
                  <a:cubicBezTo>
                    <a:pt x="29722" y="114413"/>
                    <a:pt x="29655" y="112479"/>
                    <a:pt x="29455" y="110577"/>
                  </a:cubicBezTo>
                  <a:cubicBezTo>
                    <a:pt x="29328" y="109626"/>
                    <a:pt x="28387" y="105204"/>
                    <a:pt x="30533" y="105204"/>
                  </a:cubicBezTo>
                  <a:close/>
                  <a:moveTo>
                    <a:pt x="85862" y="104840"/>
                  </a:moveTo>
                  <a:cubicBezTo>
                    <a:pt x="87163" y="105107"/>
                    <a:pt x="87730" y="105874"/>
                    <a:pt x="87530" y="107108"/>
                  </a:cubicBezTo>
                  <a:cubicBezTo>
                    <a:pt x="87530" y="107342"/>
                    <a:pt x="87530" y="107542"/>
                    <a:pt x="87530" y="107775"/>
                  </a:cubicBezTo>
                  <a:cubicBezTo>
                    <a:pt x="87530" y="108776"/>
                    <a:pt x="87396" y="109777"/>
                    <a:pt x="87230" y="110744"/>
                  </a:cubicBezTo>
                  <a:cubicBezTo>
                    <a:pt x="86963" y="112245"/>
                    <a:pt x="86729" y="114947"/>
                    <a:pt x="84995" y="115381"/>
                  </a:cubicBezTo>
                  <a:cubicBezTo>
                    <a:pt x="84965" y="115381"/>
                    <a:pt x="84962" y="115408"/>
                    <a:pt x="84961" y="115413"/>
                  </a:cubicBezTo>
                  <a:lnTo>
                    <a:pt x="84961" y="115413"/>
                  </a:lnTo>
                  <a:cubicBezTo>
                    <a:pt x="85095" y="111844"/>
                    <a:pt x="85428" y="108342"/>
                    <a:pt x="85862" y="104840"/>
                  </a:cubicBezTo>
                  <a:close/>
                  <a:moveTo>
                    <a:pt x="87096" y="82924"/>
                  </a:moveTo>
                  <a:cubicBezTo>
                    <a:pt x="85829" y="88895"/>
                    <a:pt x="84828" y="95166"/>
                    <a:pt x="84661" y="101237"/>
                  </a:cubicBezTo>
                  <a:cubicBezTo>
                    <a:pt x="81759" y="105540"/>
                    <a:pt x="78924" y="110044"/>
                    <a:pt x="74487" y="112879"/>
                  </a:cubicBezTo>
                  <a:cubicBezTo>
                    <a:pt x="70402" y="115473"/>
                    <a:pt x="65597" y="116735"/>
                    <a:pt x="60787" y="116735"/>
                  </a:cubicBezTo>
                  <a:cubicBezTo>
                    <a:pt x="60216" y="116735"/>
                    <a:pt x="59646" y="116717"/>
                    <a:pt x="59076" y="116682"/>
                  </a:cubicBezTo>
                  <a:cubicBezTo>
                    <a:pt x="53272" y="116281"/>
                    <a:pt x="47701" y="114180"/>
                    <a:pt x="42865" y="111078"/>
                  </a:cubicBezTo>
                  <a:cubicBezTo>
                    <a:pt x="38862" y="108476"/>
                    <a:pt x="35726" y="105240"/>
                    <a:pt x="32491" y="101871"/>
                  </a:cubicBezTo>
                  <a:cubicBezTo>
                    <a:pt x="31590" y="99136"/>
                    <a:pt x="31223" y="96167"/>
                    <a:pt x="30656" y="93332"/>
                  </a:cubicBezTo>
                  <a:cubicBezTo>
                    <a:pt x="30055" y="90296"/>
                    <a:pt x="29455" y="87294"/>
                    <a:pt x="28821" y="84292"/>
                  </a:cubicBezTo>
                  <a:lnTo>
                    <a:pt x="28821" y="84292"/>
                  </a:lnTo>
                  <a:cubicBezTo>
                    <a:pt x="36694" y="87694"/>
                    <a:pt x="45400" y="90363"/>
                    <a:pt x="53973" y="90963"/>
                  </a:cubicBezTo>
                  <a:cubicBezTo>
                    <a:pt x="54006" y="91330"/>
                    <a:pt x="54039" y="91664"/>
                    <a:pt x="54139" y="91997"/>
                  </a:cubicBezTo>
                  <a:cubicBezTo>
                    <a:pt x="54585" y="93813"/>
                    <a:pt x="56065" y="95142"/>
                    <a:pt x="57941" y="95142"/>
                  </a:cubicBezTo>
                  <a:cubicBezTo>
                    <a:pt x="58029" y="95142"/>
                    <a:pt x="58119" y="95139"/>
                    <a:pt x="58209" y="95133"/>
                  </a:cubicBezTo>
                  <a:cubicBezTo>
                    <a:pt x="60377" y="94966"/>
                    <a:pt x="61645" y="93065"/>
                    <a:pt x="61978" y="91097"/>
                  </a:cubicBezTo>
                  <a:cubicBezTo>
                    <a:pt x="62012" y="90930"/>
                    <a:pt x="62012" y="90763"/>
                    <a:pt x="62045" y="90563"/>
                  </a:cubicBezTo>
                  <a:cubicBezTo>
                    <a:pt x="62045" y="90596"/>
                    <a:pt x="62078" y="90596"/>
                    <a:pt x="62112" y="90596"/>
                  </a:cubicBezTo>
                  <a:cubicBezTo>
                    <a:pt x="62715" y="90703"/>
                    <a:pt x="63330" y="90752"/>
                    <a:pt x="63952" y="90752"/>
                  </a:cubicBezTo>
                  <a:cubicBezTo>
                    <a:pt x="67593" y="90752"/>
                    <a:pt x="71482" y="89101"/>
                    <a:pt x="74787" y="87961"/>
                  </a:cubicBezTo>
                  <a:cubicBezTo>
                    <a:pt x="78990" y="86527"/>
                    <a:pt x="83093" y="84826"/>
                    <a:pt x="87096" y="82924"/>
                  </a:cubicBezTo>
                  <a:close/>
                  <a:moveTo>
                    <a:pt x="30823" y="100637"/>
                  </a:moveTo>
                  <a:lnTo>
                    <a:pt x="30823" y="100637"/>
                  </a:lnTo>
                  <a:cubicBezTo>
                    <a:pt x="33925" y="105140"/>
                    <a:pt x="38461" y="109043"/>
                    <a:pt x="43065" y="111912"/>
                  </a:cubicBezTo>
                  <a:cubicBezTo>
                    <a:pt x="47968" y="114981"/>
                    <a:pt x="53572" y="117015"/>
                    <a:pt x="59376" y="117316"/>
                  </a:cubicBezTo>
                  <a:cubicBezTo>
                    <a:pt x="59889" y="117344"/>
                    <a:pt x="60403" y="117359"/>
                    <a:pt x="60917" y="117359"/>
                  </a:cubicBezTo>
                  <a:cubicBezTo>
                    <a:pt x="65789" y="117359"/>
                    <a:pt x="70687" y="116068"/>
                    <a:pt x="74821" y="113413"/>
                  </a:cubicBezTo>
                  <a:cubicBezTo>
                    <a:pt x="79624" y="110344"/>
                    <a:pt x="82626" y="105407"/>
                    <a:pt x="85762" y="100770"/>
                  </a:cubicBezTo>
                  <a:lnTo>
                    <a:pt x="85762" y="100770"/>
                  </a:lnTo>
                  <a:cubicBezTo>
                    <a:pt x="84861" y="105340"/>
                    <a:pt x="84494" y="110077"/>
                    <a:pt x="84328" y="114714"/>
                  </a:cubicBezTo>
                  <a:cubicBezTo>
                    <a:pt x="84227" y="117482"/>
                    <a:pt x="84261" y="120251"/>
                    <a:pt x="84328" y="123020"/>
                  </a:cubicBezTo>
                  <a:cubicBezTo>
                    <a:pt x="84428" y="126022"/>
                    <a:pt x="84127" y="128323"/>
                    <a:pt x="81826" y="130492"/>
                  </a:cubicBezTo>
                  <a:cubicBezTo>
                    <a:pt x="74721" y="137130"/>
                    <a:pt x="67082" y="143368"/>
                    <a:pt x="58276" y="147637"/>
                  </a:cubicBezTo>
                  <a:cubicBezTo>
                    <a:pt x="58242" y="147571"/>
                    <a:pt x="58209" y="147504"/>
                    <a:pt x="58109" y="147470"/>
                  </a:cubicBezTo>
                  <a:cubicBezTo>
                    <a:pt x="49569" y="143701"/>
                    <a:pt x="42231" y="137764"/>
                    <a:pt x="35893" y="130959"/>
                  </a:cubicBezTo>
                  <a:cubicBezTo>
                    <a:pt x="35126" y="130158"/>
                    <a:pt x="34392" y="129324"/>
                    <a:pt x="33691" y="128490"/>
                  </a:cubicBezTo>
                  <a:cubicBezTo>
                    <a:pt x="32491" y="127056"/>
                    <a:pt x="32124" y="125621"/>
                    <a:pt x="32157" y="123753"/>
                  </a:cubicBezTo>
                  <a:cubicBezTo>
                    <a:pt x="32190" y="121085"/>
                    <a:pt x="32257" y="118416"/>
                    <a:pt x="32190" y="115714"/>
                  </a:cubicBezTo>
                  <a:cubicBezTo>
                    <a:pt x="32057" y="110677"/>
                    <a:pt x="31690" y="105607"/>
                    <a:pt x="30823" y="100637"/>
                  </a:cubicBezTo>
                  <a:close/>
                  <a:moveTo>
                    <a:pt x="84428" y="127723"/>
                  </a:moveTo>
                  <a:cubicBezTo>
                    <a:pt x="88409" y="132420"/>
                    <a:pt x="94627" y="133797"/>
                    <a:pt x="100571" y="133797"/>
                  </a:cubicBezTo>
                  <a:cubicBezTo>
                    <a:pt x="101550" y="133797"/>
                    <a:pt x="102522" y="133760"/>
                    <a:pt x="103475" y="133694"/>
                  </a:cubicBezTo>
                  <a:cubicBezTo>
                    <a:pt x="103508" y="133694"/>
                    <a:pt x="103541" y="133694"/>
                    <a:pt x="103575" y="133661"/>
                  </a:cubicBezTo>
                  <a:cubicBezTo>
                    <a:pt x="103658" y="133711"/>
                    <a:pt x="103750" y="133736"/>
                    <a:pt x="103837" y="133736"/>
                  </a:cubicBezTo>
                  <a:cubicBezTo>
                    <a:pt x="103925" y="133736"/>
                    <a:pt x="104008" y="133711"/>
                    <a:pt x="104075" y="133661"/>
                  </a:cubicBezTo>
                  <a:lnTo>
                    <a:pt x="104075" y="133661"/>
                  </a:lnTo>
                  <a:cubicBezTo>
                    <a:pt x="104375" y="139265"/>
                    <a:pt x="102974" y="144835"/>
                    <a:pt x="99872" y="149539"/>
                  </a:cubicBezTo>
                  <a:cubicBezTo>
                    <a:pt x="99338" y="150373"/>
                    <a:pt x="98704" y="151173"/>
                    <a:pt x="98071" y="151940"/>
                  </a:cubicBezTo>
                  <a:cubicBezTo>
                    <a:pt x="91566" y="146069"/>
                    <a:pt x="84761" y="140299"/>
                    <a:pt x="77689" y="135128"/>
                  </a:cubicBezTo>
                  <a:cubicBezTo>
                    <a:pt x="79324" y="133694"/>
                    <a:pt x="80958" y="132260"/>
                    <a:pt x="82493" y="130759"/>
                  </a:cubicBezTo>
                  <a:cubicBezTo>
                    <a:pt x="83427" y="129825"/>
                    <a:pt x="84061" y="128790"/>
                    <a:pt x="84428" y="127723"/>
                  </a:cubicBezTo>
                  <a:close/>
                  <a:moveTo>
                    <a:pt x="32390" y="127723"/>
                  </a:moveTo>
                  <a:cubicBezTo>
                    <a:pt x="33024" y="128824"/>
                    <a:pt x="33958" y="129758"/>
                    <a:pt x="34826" y="130725"/>
                  </a:cubicBezTo>
                  <a:cubicBezTo>
                    <a:pt x="36327" y="132360"/>
                    <a:pt x="37861" y="133927"/>
                    <a:pt x="39429" y="135429"/>
                  </a:cubicBezTo>
                  <a:cubicBezTo>
                    <a:pt x="33124" y="140932"/>
                    <a:pt x="26853" y="146503"/>
                    <a:pt x="20715" y="152174"/>
                  </a:cubicBezTo>
                  <a:cubicBezTo>
                    <a:pt x="16079" y="147304"/>
                    <a:pt x="12743" y="141433"/>
                    <a:pt x="12410" y="134294"/>
                  </a:cubicBezTo>
                  <a:lnTo>
                    <a:pt x="12410" y="134294"/>
                  </a:lnTo>
                  <a:cubicBezTo>
                    <a:pt x="13048" y="134372"/>
                    <a:pt x="13702" y="134408"/>
                    <a:pt x="14364" y="134408"/>
                  </a:cubicBezTo>
                  <a:cubicBezTo>
                    <a:pt x="17401" y="134408"/>
                    <a:pt x="20612" y="133652"/>
                    <a:pt x="23351" y="132693"/>
                  </a:cubicBezTo>
                  <a:cubicBezTo>
                    <a:pt x="26520" y="131592"/>
                    <a:pt x="29955" y="130058"/>
                    <a:pt x="32390" y="127723"/>
                  </a:cubicBezTo>
                  <a:close/>
                  <a:moveTo>
                    <a:pt x="39796" y="135762"/>
                  </a:moveTo>
                  <a:cubicBezTo>
                    <a:pt x="45100" y="140766"/>
                    <a:pt x="51070" y="145069"/>
                    <a:pt x="57775" y="148038"/>
                  </a:cubicBezTo>
                  <a:cubicBezTo>
                    <a:pt x="57820" y="148038"/>
                    <a:pt x="57864" y="148052"/>
                    <a:pt x="57899" y="148052"/>
                  </a:cubicBezTo>
                  <a:cubicBezTo>
                    <a:pt x="57916" y="148052"/>
                    <a:pt x="57931" y="148049"/>
                    <a:pt x="57942" y="148038"/>
                  </a:cubicBezTo>
                  <a:cubicBezTo>
                    <a:pt x="57968" y="148142"/>
                    <a:pt x="58055" y="148226"/>
                    <a:pt x="58171" y="148226"/>
                  </a:cubicBezTo>
                  <a:cubicBezTo>
                    <a:pt x="58204" y="148226"/>
                    <a:pt x="58239" y="148219"/>
                    <a:pt x="58276" y="148204"/>
                  </a:cubicBezTo>
                  <a:lnTo>
                    <a:pt x="58309" y="148204"/>
                  </a:lnTo>
                  <a:cubicBezTo>
                    <a:pt x="57408" y="157945"/>
                    <a:pt x="57809" y="167918"/>
                    <a:pt x="58609" y="177659"/>
                  </a:cubicBezTo>
                  <a:cubicBezTo>
                    <a:pt x="54806" y="174190"/>
                    <a:pt x="50036" y="171921"/>
                    <a:pt x="45600" y="169353"/>
                  </a:cubicBezTo>
                  <a:cubicBezTo>
                    <a:pt x="40563" y="166417"/>
                    <a:pt x="35493" y="163482"/>
                    <a:pt x="30623" y="160280"/>
                  </a:cubicBezTo>
                  <a:cubicBezTo>
                    <a:pt x="27187" y="158011"/>
                    <a:pt x="23851" y="155409"/>
                    <a:pt x="20982" y="152474"/>
                  </a:cubicBezTo>
                  <a:cubicBezTo>
                    <a:pt x="27354" y="147037"/>
                    <a:pt x="33591" y="141399"/>
                    <a:pt x="39796" y="135762"/>
                  </a:cubicBezTo>
                  <a:close/>
                  <a:moveTo>
                    <a:pt x="77389" y="135362"/>
                  </a:moveTo>
                  <a:cubicBezTo>
                    <a:pt x="84194" y="140999"/>
                    <a:pt x="91066" y="146536"/>
                    <a:pt x="97770" y="152274"/>
                  </a:cubicBezTo>
                  <a:cubicBezTo>
                    <a:pt x="94668" y="155776"/>
                    <a:pt x="90665" y="158445"/>
                    <a:pt x="86663" y="160880"/>
                  </a:cubicBezTo>
                  <a:cubicBezTo>
                    <a:pt x="77456" y="166451"/>
                    <a:pt x="67082" y="170587"/>
                    <a:pt x="59076" y="177959"/>
                  </a:cubicBezTo>
                  <a:cubicBezTo>
                    <a:pt x="59076" y="177926"/>
                    <a:pt x="59076" y="177926"/>
                    <a:pt x="59076" y="177892"/>
                  </a:cubicBezTo>
                  <a:cubicBezTo>
                    <a:pt x="58242" y="167918"/>
                    <a:pt x="58409" y="158045"/>
                    <a:pt x="58609" y="148071"/>
                  </a:cubicBezTo>
                  <a:cubicBezTo>
                    <a:pt x="63112" y="146170"/>
                    <a:pt x="67215" y="143434"/>
                    <a:pt x="71051" y="140499"/>
                  </a:cubicBezTo>
                  <a:cubicBezTo>
                    <a:pt x="73186" y="138831"/>
                    <a:pt x="75321" y="137130"/>
                    <a:pt x="77389" y="135362"/>
                  </a:cubicBezTo>
                  <a:close/>
                  <a:moveTo>
                    <a:pt x="106513" y="132569"/>
                  </a:moveTo>
                  <a:cubicBezTo>
                    <a:pt x="107202" y="132569"/>
                    <a:pt x="107872" y="132613"/>
                    <a:pt x="108278" y="132627"/>
                  </a:cubicBezTo>
                  <a:cubicBezTo>
                    <a:pt x="108278" y="132660"/>
                    <a:pt x="108245" y="132693"/>
                    <a:pt x="108278" y="132727"/>
                  </a:cubicBezTo>
                  <a:cubicBezTo>
                    <a:pt x="110880" y="145569"/>
                    <a:pt x="101573" y="157711"/>
                    <a:pt x="91132" y="164082"/>
                  </a:cubicBezTo>
                  <a:cubicBezTo>
                    <a:pt x="80525" y="170554"/>
                    <a:pt x="68850" y="175390"/>
                    <a:pt x="58876" y="182963"/>
                  </a:cubicBezTo>
                  <a:cubicBezTo>
                    <a:pt x="51371" y="176892"/>
                    <a:pt x="42698" y="172622"/>
                    <a:pt x="34359" y="167918"/>
                  </a:cubicBezTo>
                  <a:cubicBezTo>
                    <a:pt x="25586" y="162948"/>
                    <a:pt x="16546" y="157044"/>
                    <a:pt x="11409" y="148104"/>
                  </a:cubicBezTo>
                  <a:cubicBezTo>
                    <a:pt x="9874" y="145436"/>
                    <a:pt x="8707" y="142467"/>
                    <a:pt x="8207" y="139398"/>
                  </a:cubicBezTo>
                  <a:cubicBezTo>
                    <a:pt x="8006" y="137897"/>
                    <a:pt x="7940" y="136396"/>
                    <a:pt x="8073" y="134861"/>
                  </a:cubicBezTo>
                  <a:cubicBezTo>
                    <a:pt x="8173" y="133494"/>
                    <a:pt x="8507" y="133294"/>
                    <a:pt x="9874" y="133294"/>
                  </a:cubicBezTo>
                  <a:cubicBezTo>
                    <a:pt x="10775" y="133327"/>
                    <a:pt x="11642" y="133427"/>
                    <a:pt x="12510" y="133594"/>
                  </a:cubicBezTo>
                  <a:cubicBezTo>
                    <a:pt x="12510" y="133627"/>
                    <a:pt x="12543" y="133661"/>
                    <a:pt x="12576" y="133727"/>
                  </a:cubicBezTo>
                  <a:cubicBezTo>
                    <a:pt x="12576" y="133727"/>
                    <a:pt x="12610" y="133727"/>
                    <a:pt x="12610" y="133761"/>
                  </a:cubicBezTo>
                  <a:cubicBezTo>
                    <a:pt x="12510" y="133761"/>
                    <a:pt x="12410" y="133761"/>
                    <a:pt x="12343" y="133794"/>
                  </a:cubicBezTo>
                  <a:cubicBezTo>
                    <a:pt x="12243" y="133794"/>
                    <a:pt x="12176" y="133827"/>
                    <a:pt x="12143" y="133861"/>
                  </a:cubicBezTo>
                  <a:cubicBezTo>
                    <a:pt x="12043" y="133894"/>
                    <a:pt x="11976" y="133961"/>
                    <a:pt x="11976" y="134061"/>
                  </a:cubicBezTo>
                  <a:cubicBezTo>
                    <a:pt x="11709" y="144702"/>
                    <a:pt x="19648" y="153241"/>
                    <a:pt x="27754" y="159012"/>
                  </a:cubicBezTo>
                  <a:cubicBezTo>
                    <a:pt x="32591" y="162448"/>
                    <a:pt x="37761" y="165417"/>
                    <a:pt x="42865" y="168419"/>
                  </a:cubicBezTo>
                  <a:cubicBezTo>
                    <a:pt x="48202" y="171554"/>
                    <a:pt x="54206" y="174256"/>
                    <a:pt x="58709" y="178559"/>
                  </a:cubicBezTo>
                  <a:cubicBezTo>
                    <a:pt x="58779" y="178629"/>
                    <a:pt x="58855" y="178658"/>
                    <a:pt x="58927" y="178658"/>
                  </a:cubicBezTo>
                  <a:cubicBezTo>
                    <a:pt x="59027" y="178658"/>
                    <a:pt x="59118" y="178603"/>
                    <a:pt x="59176" y="178526"/>
                  </a:cubicBezTo>
                  <a:cubicBezTo>
                    <a:pt x="59243" y="178526"/>
                    <a:pt x="59310" y="178526"/>
                    <a:pt x="59376" y="178459"/>
                  </a:cubicBezTo>
                  <a:cubicBezTo>
                    <a:pt x="68483" y="170720"/>
                    <a:pt x="79591" y="166351"/>
                    <a:pt x="89531" y="159846"/>
                  </a:cubicBezTo>
                  <a:cubicBezTo>
                    <a:pt x="94101" y="156877"/>
                    <a:pt x="98404" y="153441"/>
                    <a:pt x="101206" y="148638"/>
                  </a:cubicBezTo>
                  <a:cubicBezTo>
                    <a:pt x="103875" y="144001"/>
                    <a:pt x="105109" y="138664"/>
                    <a:pt x="104675" y="133327"/>
                  </a:cubicBezTo>
                  <a:cubicBezTo>
                    <a:pt x="104675" y="133134"/>
                    <a:pt x="104524" y="133038"/>
                    <a:pt x="104371" y="133038"/>
                  </a:cubicBezTo>
                  <a:cubicBezTo>
                    <a:pt x="104286" y="133038"/>
                    <a:pt x="104201" y="133067"/>
                    <a:pt x="104142" y="133127"/>
                  </a:cubicBezTo>
                  <a:cubicBezTo>
                    <a:pt x="104108" y="133127"/>
                    <a:pt x="104108" y="133160"/>
                    <a:pt x="104075" y="133160"/>
                  </a:cubicBezTo>
                  <a:cubicBezTo>
                    <a:pt x="104338" y="132674"/>
                    <a:pt x="105449" y="132569"/>
                    <a:pt x="106513" y="132569"/>
                  </a:cubicBezTo>
                  <a:close/>
                  <a:moveTo>
                    <a:pt x="52800" y="1"/>
                  </a:moveTo>
                  <a:cubicBezTo>
                    <a:pt x="51827" y="1"/>
                    <a:pt x="50859" y="34"/>
                    <a:pt x="49903" y="98"/>
                  </a:cubicBezTo>
                  <a:cubicBezTo>
                    <a:pt x="49603" y="98"/>
                    <a:pt x="49503" y="432"/>
                    <a:pt x="49669" y="632"/>
                  </a:cubicBezTo>
                  <a:cubicBezTo>
                    <a:pt x="50337" y="1399"/>
                    <a:pt x="50770" y="2133"/>
                    <a:pt x="51137" y="3034"/>
                  </a:cubicBezTo>
                  <a:cubicBezTo>
                    <a:pt x="50783" y="3012"/>
                    <a:pt x="50432" y="3001"/>
                    <a:pt x="50084" y="3001"/>
                  </a:cubicBezTo>
                  <a:cubicBezTo>
                    <a:pt x="40838" y="3001"/>
                    <a:pt x="33829" y="10488"/>
                    <a:pt x="25953" y="14442"/>
                  </a:cubicBezTo>
                  <a:cubicBezTo>
                    <a:pt x="25752" y="14542"/>
                    <a:pt x="25752" y="14876"/>
                    <a:pt x="25953" y="14976"/>
                  </a:cubicBezTo>
                  <a:cubicBezTo>
                    <a:pt x="26786" y="15409"/>
                    <a:pt x="27620" y="15810"/>
                    <a:pt x="28454" y="16243"/>
                  </a:cubicBezTo>
                  <a:cubicBezTo>
                    <a:pt x="23351" y="19079"/>
                    <a:pt x="17713" y="20646"/>
                    <a:pt x="11842" y="20813"/>
                  </a:cubicBezTo>
                  <a:cubicBezTo>
                    <a:pt x="11642" y="20813"/>
                    <a:pt x="11409" y="21080"/>
                    <a:pt x="11576" y="21280"/>
                  </a:cubicBezTo>
                  <a:cubicBezTo>
                    <a:pt x="12376" y="22348"/>
                    <a:pt x="13310" y="23248"/>
                    <a:pt x="14378" y="24015"/>
                  </a:cubicBezTo>
                  <a:cubicBezTo>
                    <a:pt x="14190" y="24028"/>
                    <a:pt x="14002" y="24034"/>
                    <a:pt x="13816" y="24034"/>
                  </a:cubicBezTo>
                  <a:cubicBezTo>
                    <a:pt x="9465" y="24034"/>
                    <a:pt x="5544" y="20725"/>
                    <a:pt x="4904" y="16343"/>
                  </a:cubicBezTo>
                  <a:cubicBezTo>
                    <a:pt x="4886" y="16200"/>
                    <a:pt x="4763" y="16134"/>
                    <a:pt x="4632" y="16134"/>
                  </a:cubicBezTo>
                  <a:cubicBezTo>
                    <a:pt x="4518" y="16134"/>
                    <a:pt x="4399" y="16184"/>
                    <a:pt x="4337" y="16277"/>
                  </a:cubicBezTo>
                  <a:cubicBezTo>
                    <a:pt x="1" y="23648"/>
                    <a:pt x="1869" y="32955"/>
                    <a:pt x="7840" y="38826"/>
                  </a:cubicBezTo>
                  <a:cubicBezTo>
                    <a:pt x="12584" y="43519"/>
                    <a:pt x="18926" y="45570"/>
                    <a:pt x="25380" y="45570"/>
                  </a:cubicBezTo>
                  <a:cubicBezTo>
                    <a:pt x="27320" y="45570"/>
                    <a:pt x="29270" y="45385"/>
                    <a:pt x="31190" y="45030"/>
                  </a:cubicBezTo>
                  <a:lnTo>
                    <a:pt x="31190" y="45030"/>
                  </a:lnTo>
                  <a:cubicBezTo>
                    <a:pt x="29822" y="45864"/>
                    <a:pt x="28388" y="46532"/>
                    <a:pt x="26820" y="46965"/>
                  </a:cubicBezTo>
                  <a:cubicBezTo>
                    <a:pt x="26486" y="47065"/>
                    <a:pt x="26520" y="47466"/>
                    <a:pt x="26820" y="47566"/>
                  </a:cubicBezTo>
                  <a:cubicBezTo>
                    <a:pt x="28039" y="48039"/>
                    <a:pt x="29265" y="48223"/>
                    <a:pt x="30492" y="48223"/>
                  </a:cubicBezTo>
                  <a:cubicBezTo>
                    <a:pt x="33160" y="48223"/>
                    <a:pt x="35834" y="47350"/>
                    <a:pt x="38461" y="46665"/>
                  </a:cubicBezTo>
                  <a:cubicBezTo>
                    <a:pt x="40075" y="46259"/>
                    <a:pt x="41722" y="45998"/>
                    <a:pt x="43309" y="45998"/>
                  </a:cubicBezTo>
                  <a:cubicBezTo>
                    <a:pt x="46413" y="45998"/>
                    <a:pt x="49283" y="46997"/>
                    <a:pt x="51204" y="49867"/>
                  </a:cubicBezTo>
                  <a:cubicBezTo>
                    <a:pt x="49569" y="49267"/>
                    <a:pt x="47902" y="48766"/>
                    <a:pt x="46167" y="48433"/>
                  </a:cubicBezTo>
                  <a:cubicBezTo>
                    <a:pt x="46139" y="48426"/>
                    <a:pt x="46111" y="48422"/>
                    <a:pt x="46084" y="48422"/>
                  </a:cubicBezTo>
                  <a:cubicBezTo>
                    <a:pt x="45861" y="48422"/>
                    <a:pt x="45711" y="48658"/>
                    <a:pt x="45800" y="48867"/>
                  </a:cubicBezTo>
                  <a:cubicBezTo>
                    <a:pt x="47001" y="51368"/>
                    <a:pt x="49002" y="53203"/>
                    <a:pt x="51604" y="54104"/>
                  </a:cubicBezTo>
                  <a:cubicBezTo>
                    <a:pt x="51337" y="54237"/>
                    <a:pt x="51070" y="54404"/>
                    <a:pt x="50870" y="54571"/>
                  </a:cubicBezTo>
                  <a:cubicBezTo>
                    <a:pt x="49269" y="55838"/>
                    <a:pt x="50203" y="58207"/>
                    <a:pt x="50704" y="59841"/>
                  </a:cubicBezTo>
                  <a:cubicBezTo>
                    <a:pt x="45200" y="61476"/>
                    <a:pt x="40029" y="64378"/>
                    <a:pt x="35826" y="68247"/>
                  </a:cubicBezTo>
                  <a:cubicBezTo>
                    <a:pt x="33725" y="70148"/>
                    <a:pt x="31823" y="72350"/>
                    <a:pt x="30756" y="74985"/>
                  </a:cubicBezTo>
                  <a:cubicBezTo>
                    <a:pt x="29588" y="77921"/>
                    <a:pt x="29755" y="81190"/>
                    <a:pt x="30222" y="84292"/>
                  </a:cubicBezTo>
                  <a:cubicBezTo>
                    <a:pt x="29722" y="84125"/>
                    <a:pt x="29222" y="83958"/>
                    <a:pt x="28721" y="83792"/>
                  </a:cubicBezTo>
                  <a:cubicBezTo>
                    <a:pt x="28671" y="83716"/>
                    <a:pt x="28565" y="83679"/>
                    <a:pt x="28473" y="83679"/>
                  </a:cubicBezTo>
                  <a:cubicBezTo>
                    <a:pt x="28442" y="83679"/>
                    <a:pt x="28413" y="83683"/>
                    <a:pt x="28388" y="83691"/>
                  </a:cubicBezTo>
                  <a:cubicBezTo>
                    <a:pt x="28254" y="83691"/>
                    <a:pt x="28154" y="83858"/>
                    <a:pt x="28187" y="83958"/>
                  </a:cubicBezTo>
                  <a:cubicBezTo>
                    <a:pt x="28187" y="83992"/>
                    <a:pt x="28187" y="83992"/>
                    <a:pt x="28187" y="84025"/>
                  </a:cubicBezTo>
                  <a:cubicBezTo>
                    <a:pt x="28821" y="87294"/>
                    <a:pt x="29522" y="90563"/>
                    <a:pt x="30189" y="93799"/>
                  </a:cubicBezTo>
                  <a:cubicBezTo>
                    <a:pt x="30522" y="95433"/>
                    <a:pt x="30856" y="97068"/>
                    <a:pt x="31223" y="98702"/>
                  </a:cubicBezTo>
                  <a:cubicBezTo>
                    <a:pt x="31390" y="99536"/>
                    <a:pt x="31490" y="100403"/>
                    <a:pt x="31823" y="101204"/>
                  </a:cubicBezTo>
                  <a:cubicBezTo>
                    <a:pt x="31490" y="100837"/>
                    <a:pt x="31156" y="100504"/>
                    <a:pt x="30789" y="100137"/>
                  </a:cubicBezTo>
                  <a:cubicBezTo>
                    <a:pt x="30771" y="100128"/>
                    <a:pt x="30751" y="100123"/>
                    <a:pt x="30730" y="100123"/>
                  </a:cubicBezTo>
                  <a:cubicBezTo>
                    <a:pt x="30674" y="100123"/>
                    <a:pt x="30614" y="100154"/>
                    <a:pt x="30589" y="100203"/>
                  </a:cubicBezTo>
                  <a:cubicBezTo>
                    <a:pt x="30572" y="100198"/>
                    <a:pt x="30554" y="100195"/>
                    <a:pt x="30536" y="100195"/>
                  </a:cubicBezTo>
                  <a:cubicBezTo>
                    <a:pt x="30448" y="100195"/>
                    <a:pt x="30361" y="100260"/>
                    <a:pt x="30389" y="100370"/>
                  </a:cubicBezTo>
                  <a:cubicBezTo>
                    <a:pt x="30522" y="101838"/>
                    <a:pt x="30689" y="103272"/>
                    <a:pt x="30823" y="104740"/>
                  </a:cubicBezTo>
                  <a:cubicBezTo>
                    <a:pt x="30630" y="104689"/>
                    <a:pt x="30453" y="104665"/>
                    <a:pt x="30293" y="104665"/>
                  </a:cubicBezTo>
                  <a:cubicBezTo>
                    <a:pt x="28229" y="104665"/>
                    <a:pt x="28700" y="108580"/>
                    <a:pt x="28855" y="109910"/>
                  </a:cubicBezTo>
                  <a:cubicBezTo>
                    <a:pt x="29088" y="111878"/>
                    <a:pt x="29121" y="115414"/>
                    <a:pt x="31590" y="115748"/>
                  </a:cubicBezTo>
                  <a:cubicBezTo>
                    <a:pt x="31623" y="116348"/>
                    <a:pt x="31623" y="116915"/>
                    <a:pt x="31623" y="117482"/>
                  </a:cubicBezTo>
                  <a:cubicBezTo>
                    <a:pt x="31690" y="120118"/>
                    <a:pt x="31290" y="122886"/>
                    <a:pt x="31623" y="125488"/>
                  </a:cubicBezTo>
                  <a:cubicBezTo>
                    <a:pt x="31690" y="126189"/>
                    <a:pt x="31890" y="126789"/>
                    <a:pt x="32190" y="127356"/>
                  </a:cubicBezTo>
                  <a:cubicBezTo>
                    <a:pt x="29155" y="129224"/>
                    <a:pt x="26353" y="131092"/>
                    <a:pt x="22917" y="132193"/>
                  </a:cubicBezTo>
                  <a:cubicBezTo>
                    <a:pt x="19648" y="133260"/>
                    <a:pt x="16446" y="133494"/>
                    <a:pt x="13077" y="133727"/>
                  </a:cubicBezTo>
                  <a:cubicBezTo>
                    <a:pt x="13077" y="133694"/>
                    <a:pt x="13077" y="133627"/>
                    <a:pt x="13043" y="133594"/>
                  </a:cubicBezTo>
                  <a:cubicBezTo>
                    <a:pt x="13143" y="133494"/>
                    <a:pt x="13143" y="133294"/>
                    <a:pt x="12977" y="133260"/>
                  </a:cubicBezTo>
                  <a:cubicBezTo>
                    <a:pt x="11818" y="132929"/>
                    <a:pt x="10659" y="132799"/>
                    <a:pt x="9476" y="132799"/>
                  </a:cubicBezTo>
                  <a:cubicBezTo>
                    <a:pt x="8991" y="132799"/>
                    <a:pt x="8501" y="132821"/>
                    <a:pt x="8006" y="132860"/>
                  </a:cubicBezTo>
                  <a:cubicBezTo>
                    <a:pt x="7906" y="132860"/>
                    <a:pt x="7773" y="132927"/>
                    <a:pt x="7773" y="133060"/>
                  </a:cubicBezTo>
                  <a:cubicBezTo>
                    <a:pt x="6038" y="143001"/>
                    <a:pt x="12143" y="152074"/>
                    <a:pt x="19281" y="158345"/>
                  </a:cubicBezTo>
                  <a:cubicBezTo>
                    <a:pt x="26620" y="164816"/>
                    <a:pt x="35459" y="169153"/>
                    <a:pt x="43932" y="173889"/>
                  </a:cubicBezTo>
                  <a:cubicBezTo>
                    <a:pt x="49069" y="176758"/>
                    <a:pt x="54106" y="179827"/>
                    <a:pt x="58676" y="183563"/>
                  </a:cubicBezTo>
                  <a:cubicBezTo>
                    <a:pt x="58739" y="183617"/>
                    <a:pt x="58807" y="183639"/>
                    <a:pt x="58872" y="183639"/>
                  </a:cubicBezTo>
                  <a:cubicBezTo>
                    <a:pt x="59047" y="183639"/>
                    <a:pt x="59201" y="183476"/>
                    <a:pt x="59176" y="183329"/>
                  </a:cubicBezTo>
                  <a:cubicBezTo>
                    <a:pt x="65247" y="179827"/>
                    <a:pt x="71018" y="175891"/>
                    <a:pt x="77122" y="172455"/>
                  </a:cubicBezTo>
                  <a:cubicBezTo>
                    <a:pt x="82760" y="169319"/>
                    <a:pt x="88797" y="166651"/>
                    <a:pt x="94135" y="162915"/>
                  </a:cubicBezTo>
                  <a:cubicBezTo>
                    <a:pt x="103575" y="156310"/>
                    <a:pt x="111313" y="144468"/>
                    <a:pt x="108878" y="132560"/>
                  </a:cubicBezTo>
                  <a:cubicBezTo>
                    <a:pt x="108845" y="132460"/>
                    <a:pt x="108812" y="132426"/>
                    <a:pt x="108778" y="132393"/>
                  </a:cubicBezTo>
                  <a:cubicBezTo>
                    <a:pt x="108778" y="132260"/>
                    <a:pt x="108678" y="132160"/>
                    <a:pt x="108511" y="132126"/>
                  </a:cubicBezTo>
                  <a:cubicBezTo>
                    <a:pt x="107945" y="132095"/>
                    <a:pt x="107327" y="132063"/>
                    <a:pt x="106706" y="132063"/>
                  </a:cubicBezTo>
                  <a:cubicBezTo>
                    <a:pt x="106010" y="132063"/>
                    <a:pt x="105310" y="132103"/>
                    <a:pt x="104675" y="132226"/>
                  </a:cubicBezTo>
                  <a:cubicBezTo>
                    <a:pt x="104142" y="132360"/>
                    <a:pt x="103708" y="132593"/>
                    <a:pt x="103641" y="133127"/>
                  </a:cubicBezTo>
                  <a:cubicBezTo>
                    <a:pt x="103608" y="133094"/>
                    <a:pt x="103541" y="133094"/>
                    <a:pt x="103475" y="133094"/>
                  </a:cubicBezTo>
                  <a:cubicBezTo>
                    <a:pt x="102614" y="133144"/>
                    <a:pt x="101753" y="133171"/>
                    <a:pt x="100897" y="133171"/>
                  </a:cubicBezTo>
                  <a:cubicBezTo>
                    <a:pt x="94917" y="133171"/>
                    <a:pt x="89129" y="131824"/>
                    <a:pt x="84694" y="127389"/>
                  </a:cubicBezTo>
                  <a:cubicBezTo>
                    <a:pt x="84661" y="127356"/>
                    <a:pt x="84594" y="127323"/>
                    <a:pt x="84561" y="127323"/>
                  </a:cubicBezTo>
                  <a:cubicBezTo>
                    <a:pt x="85495" y="124287"/>
                    <a:pt x="84861" y="120751"/>
                    <a:pt x="84895" y="117482"/>
                  </a:cubicBezTo>
                  <a:cubicBezTo>
                    <a:pt x="84928" y="116915"/>
                    <a:pt x="84928" y="116382"/>
                    <a:pt x="84961" y="115814"/>
                  </a:cubicBezTo>
                  <a:cubicBezTo>
                    <a:pt x="84995" y="115848"/>
                    <a:pt x="85061" y="115848"/>
                    <a:pt x="85128" y="115848"/>
                  </a:cubicBezTo>
                  <a:cubicBezTo>
                    <a:pt x="86229" y="115681"/>
                    <a:pt x="86729" y="114814"/>
                    <a:pt x="87063" y="113780"/>
                  </a:cubicBezTo>
                  <a:cubicBezTo>
                    <a:pt x="87663" y="111912"/>
                    <a:pt x="88064" y="109743"/>
                    <a:pt x="88064" y="107775"/>
                  </a:cubicBezTo>
                  <a:cubicBezTo>
                    <a:pt x="88064" y="106775"/>
                    <a:pt x="88130" y="104907"/>
                    <a:pt x="87063" y="104373"/>
                  </a:cubicBezTo>
                  <a:cubicBezTo>
                    <a:pt x="86888" y="104276"/>
                    <a:pt x="86656" y="104224"/>
                    <a:pt x="86421" y="104224"/>
                  </a:cubicBezTo>
                  <a:cubicBezTo>
                    <a:pt x="86252" y="104224"/>
                    <a:pt x="86082" y="104251"/>
                    <a:pt x="85929" y="104306"/>
                  </a:cubicBezTo>
                  <a:cubicBezTo>
                    <a:pt x="86129" y="102772"/>
                    <a:pt x="86329" y="101237"/>
                    <a:pt x="86562" y="99670"/>
                  </a:cubicBezTo>
                  <a:cubicBezTo>
                    <a:pt x="86562" y="99503"/>
                    <a:pt x="86429" y="99369"/>
                    <a:pt x="86296" y="99336"/>
                  </a:cubicBezTo>
                  <a:cubicBezTo>
                    <a:pt x="86244" y="99310"/>
                    <a:pt x="86182" y="99294"/>
                    <a:pt x="86120" y="99294"/>
                  </a:cubicBezTo>
                  <a:cubicBezTo>
                    <a:pt x="86022" y="99294"/>
                    <a:pt x="85923" y="99334"/>
                    <a:pt x="85862" y="99436"/>
                  </a:cubicBezTo>
                  <a:cubicBezTo>
                    <a:pt x="85628" y="99803"/>
                    <a:pt x="85395" y="100137"/>
                    <a:pt x="85128" y="100504"/>
                  </a:cubicBezTo>
                  <a:cubicBezTo>
                    <a:pt x="85962" y="94566"/>
                    <a:pt x="86629" y="88628"/>
                    <a:pt x="87730" y="82724"/>
                  </a:cubicBezTo>
                  <a:cubicBezTo>
                    <a:pt x="87730" y="82624"/>
                    <a:pt x="87697" y="82524"/>
                    <a:pt x="87597" y="82457"/>
                  </a:cubicBezTo>
                  <a:cubicBezTo>
                    <a:pt x="87571" y="82330"/>
                    <a:pt x="87449" y="82223"/>
                    <a:pt x="87304" y="82223"/>
                  </a:cubicBezTo>
                  <a:cubicBezTo>
                    <a:pt x="87258" y="82223"/>
                    <a:pt x="87211" y="82233"/>
                    <a:pt x="87163" y="82257"/>
                  </a:cubicBezTo>
                  <a:cubicBezTo>
                    <a:pt x="86863" y="82391"/>
                    <a:pt x="86529" y="82524"/>
                    <a:pt x="86229" y="82691"/>
                  </a:cubicBezTo>
                  <a:cubicBezTo>
                    <a:pt x="85995" y="77687"/>
                    <a:pt x="85295" y="73017"/>
                    <a:pt x="82259" y="69281"/>
                  </a:cubicBezTo>
                  <a:cubicBezTo>
                    <a:pt x="82320" y="69159"/>
                    <a:pt x="82270" y="69010"/>
                    <a:pt x="82109" y="69010"/>
                  </a:cubicBezTo>
                  <a:cubicBezTo>
                    <a:pt x="82093" y="69010"/>
                    <a:pt x="82077" y="69011"/>
                    <a:pt x="82059" y="69014"/>
                  </a:cubicBezTo>
                  <a:lnTo>
                    <a:pt x="82026" y="69014"/>
                  </a:lnTo>
                  <a:cubicBezTo>
                    <a:pt x="81425" y="68280"/>
                    <a:pt x="80725" y="67613"/>
                    <a:pt x="79924" y="66980"/>
                  </a:cubicBezTo>
                  <a:cubicBezTo>
                    <a:pt x="79057" y="66279"/>
                    <a:pt x="78123" y="65612"/>
                    <a:pt x="77156" y="64978"/>
                  </a:cubicBezTo>
                  <a:cubicBezTo>
                    <a:pt x="77122" y="64945"/>
                    <a:pt x="77089" y="64911"/>
                    <a:pt x="77022" y="64878"/>
                  </a:cubicBezTo>
                  <a:cubicBezTo>
                    <a:pt x="73486" y="62576"/>
                    <a:pt x="69450" y="60675"/>
                    <a:pt x="65381" y="59507"/>
                  </a:cubicBezTo>
                  <a:cubicBezTo>
                    <a:pt x="65748" y="58173"/>
                    <a:pt x="66648" y="55405"/>
                    <a:pt x="65581" y="54471"/>
                  </a:cubicBezTo>
                  <a:cubicBezTo>
                    <a:pt x="65481" y="54404"/>
                    <a:pt x="65347" y="54304"/>
                    <a:pt x="65214" y="54237"/>
                  </a:cubicBezTo>
                  <a:cubicBezTo>
                    <a:pt x="66415" y="49567"/>
                    <a:pt x="71118" y="46999"/>
                    <a:pt x="74487" y="43963"/>
                  </a:cubicBezTo>
                  <a:cubicBezTo>
                    <a:pt x="77756" y="41028"/>
                    <a:pt x="80592" y="37592"/>
                    <a:pt x="81959" y="33355"/>
                  </a:cubicBezTo>
                  <a:cubicBezTo>
                    <a:pt x="82038" y="33146"/>
                    <a:pt x="81849" y="32937"/>
                    <a:pt x="81652" y="32937"/>
                  </a:cubicBezTo>
                  <a:cubicBezTo>
                    <a:pt x="81597" y="32937"/>
                    <a:pt x="81543" y="32953"/>
                    <a:pt x="81492" y="32989"/>
                  </a:cubicBezTo>
                  <a:cubicBezTo>
                    <a:pt x="80225" y="33822"/>
                    <a:pt x="78924" y="34356"/>
                    <a:pt x="77456" y="34590"/>
                  </a:cubicBezTo>
                  <a:cubicBezTo>
                    <a:pt x="82993" y="28018"/>
                    <a:pt x="84161" y="18411"/>
                    <a:pt x="80258" y="10673"/>
                  </a:cubicBezTo>
                  <a:cubicBezTo>
                    <a:pt x="80203" y="10563"/>
                    <a:pt x="80110" y="10516"/>
                    <a:pt x="80011" y="10516"/>
                  </a:cubicBezTo>
                  <a:cubicBezTo>
                    <a:pt x="79869" y="10516"/>
                    <a:pt x="79717" y="10615"/>
                    <a:pt x="79658" y="10773"/>
                  </a:cubicBezTo>
                  <a:cubicBezTo>
                    <a:pt x="79291" y="11740"/>
                    <a:pt x="78757" y="12607"/>
                    <a:pt x="78090" y="13408"/>
                  </a:cubicBezTo>
                  <a:cubicBezTo>
                    <a:pt x="73647" y="3608"/>
                    <a:pt x="62929" y="1"/>
                    <a:pt x="52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100111" y="2215285"/>
              <a:ext cx="37407" cy="35031"/>
            </a:xfrm>
            <a:custGeom>
              <a:avLst/>
              <a:gdLst/>
              <a:ahLst/>
              <a:cxnLst/>
              <a:rect l="l" t="t" r="r" b="b"/>
              <a:pathLst>
                <a:path w="2503" h="2344" extrusionOk="0">
                  <a:moveTo>
                    <a:pt x="1335" y="368"/>
                  </a:moveTo>
                  <a:lnTo>
                    <a:pt x="1335" y="368"/>
                  </a:lnTo>
                  <a:cubicBezTo>
                    <a:pt x="1601" y="468"/>
                    <a:pt x="1802" y="635"/>
                    <a:pt x="1902" y="868"/>
                  </a:cubicBezTo>
                  <a:cubicBezTo>
                    <a:pt x="1735" y="868"/>
                    <a:pt x="1568" y="901"/>
                    <a:pt x="1368" y="935"/>
                  </a:cubicBezTo>
                  <a:cubicBezTo>
                    <a:pt x="1368" y="901"/>
                    <a:pt x="1368" y="835"/>
                    <a:pt x="1368" y="801"/>
                  </a:cubicBezTo>
                  <a:cubicBezTo>
                    <a:pt x="1335" y="668"/>
                    <a:pt x="1368" y="535"/>
                    <a:pt x="1335" y="368"/>
                  </a:cubicBezTo>
                  <a:close/>
                  <a:moveTo>
                    <a:pt x="1168" y="334"/>
                  </a:moveTo>
                  <a:cubicBezTo>
                    <a:pt x="1101" y="535"/>
                    <a:pt x="1101" y="768"/>
                    <a:pt x="1134" y="1002"/>
                  </a:cubicBezTo>
                  <a:cubicBezTo>
                    <a:pt x="1101" y="1002"/>
                    <a:pt x="1034" y="1035"/>
                    <a:pt x="1001" y="1035"/>
                  </a:cubicBezTo>
                  <a:cubicBezTo>
                    <a:pt x="868" y="1068"/>
                    <a:pt x="901" y="1235"/>
                    <a:pt x="1001" y="1235"/>
                  </a:cubicBezTo>
                  <a:cubicBezTo>
                    <a:pt x="1068" y="1202"/>
                    <a:pt x="1134" y="1202"/>
                    <a:pt x="1201" y="1202"/>
                  </a:cubicBezTo>
                  <a:cubicBezTo>
                    <a:pt x="1235" y="1268"/>
                    <a:pt x="1268" y="1335"/>
                    <a:pt x="1268" y="1402"/>
                  </a:cubicBezTo>
                  <a:cubicBezTo>
                    <a:pt x="1291" y="1437"/>
                    <a:pt x="1327" y="1451"/>
                    <a:pt x="1361" y="1451"/>
                  </a:cubicBezTo>
                  <a:cubicBezTo>
                    <a:pt x="1427" y="1451"/>
                    <a:pt x="1490" y="1400"/>
                    <a:pt x="1468" y="1335"/>
                  </a:cubicBezTo>
                  <a:cubicBezTo>
                    <a:pt x="1468" y="1268"/>
                    <a:pt x="1435" y="1235"/>
                    <a:pt x="1435" y="1202"/>
                  </a:cubicBezTo>
                  <a:cubicBezTo>
                    <a:pt x="1601" y="1168"/>
                    <a:pt x="1802" y="1135"/>
                    <a:pt x="1968" y="1102"/>
                  </a:cubicBezTo>
                  <a:cubicBezTo>
                    <a:pt x="1968" y="1135"/>
                    <a:pt x="2002" y="1168"/>
                    <a:pt x="2002" y="1202"/>
                  </a:cubicBezTo>
                  <a:cubicBezTo>
                    <a:pt x="2002" y="1602"/>
                    <a:pt x="1635" y="1869"/>
                    <a:pt x="1268" y="1902"/>
                  </a:cubicBezTo>
                  <a:cubicBezTo>
                    <a:pt x="1245" y="1904"/>
                    <a:pt x="1223" y="1905"/>
                    <a:pt x="1201" y="1905"/>
                  </a:cubicBezTo>
                  <a:cubicBezTo>
                    <a:pt x="831" y="1905"/>
                    <a:pt x="532" y="1646"/>
                    <a:pt x="501" y="1268"/>
                  </a:cubicBezTo>
                  <a:cubicBezTo>
                    <a:pt x="467" y="801"/>
                    <a:pt x="734" y="568"/>
                    <a:pt x="1101" y="368"/>
                  </a:cubicBezTo>
                  <a:cubicBezTo>
                    <a:pt x="1101" y="368"/>
                    <a:pt x="1101" y="334"/>
                    <a:pt x="1134" y="334"/>
                  </a:cubicBezTo>
                  <a:close/>
                  <a:moveTo>
                    <a:pt x="1001" y="1"/>
                  </a:moveTo>
                  <a:cubicBezTo>
                    <a:pt x="367" y="68"/>
                    <a:pt x="0" y="801"/>
                    <a:pt x="67" y="1368"/>
                  </a:cubicBezTo>
                  <a:cubicBezTo>
                    <a:pt x="129" y="1956"/>
                    <a:pt x="650" y="2343"/>
                    <a:pt x="1230" y="2343"/>
                  </a:cubicBezTo>
                  <a:cubicBezTo>
                    <a:pt x="1276" y="2343"/>
                    <a:pt x="1322" y="2341"/>
                    <a:pt x="1368" y="2336"/>
                  </a:cubicBezTo>
                  <a:cubicBezTo>
                    <a:pt x="1968" y="2236"/>
                    <a:pt x="2502" y="1769"/>
                    <a:pt x="2435" y="1102"/>
                  </a:cubicBezTo>
                  <a:cubicBezTo>
                    <a:pt x="2376" y="541"/>
                    <a:pt x="1873" y="6"/>
                    <a:pt x="1296" y="6"/>
                  </a:cubicBezTo>
                  <a:cubicBezTo>
                    <a:pt x="1221" y="6"/>
                    <a:pt x="1145" y="15"/>
                    <a:pt x="1068" y="34"/>
                  </a:cubicBezTo>
                  <a:cubicBezTo>
                    <a:pt x="1068" y="1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5043769" y="2274572"/>
              <a:ext cx="39903" cy="34852"/>
            </a:xfrm>
            <a:custGeom>
              <a:avLst/>
              <a:gdLst/>
              <a:ahLst/>
              <a:cxnLst/>
              <a:rect l="l" t="t" r="r" b="b"/>
              <a:pathLst>
                <a:path w="2670" h="2332" extrusionOk="0">
                  <a:moveTo>
                    <a:pt x="1511" y="399"/>
                  </a:moveTo>
                  <a:cubicBezTo>
                    <a:pt x="1780" y="399"/>
                    <a:pt x="2014" y="562"/>
                    <a:pt x="2136" y="837"/>
                  </a:cubicBezTo>
                  <a:cubicBezTo>
                    <a:pt x="2169" y="904"/>
                    <a:pt x="2169" y="937"/>
                    <a:pt x="2169" y="1004"/>
                  </a:cubicBezTo>
                  <a:lnTo>
                    <a:pt x="2136" y="1004"/>
                  </a:lnTo>
                  <a:cubicBezTo>
                    <a:pt x="1936" y="971"/>
                    <a:pt x="1736" y="971"/>
                    <a:pt x="1535" y="971"/>
                  </a:cubicBezTo>
                  <a:cubicBezTo>
                    <a:pt x="1502" y="771"/>
                    <a:pt x="1469" y="570"/>
                    <a:pt x="1435" y="404"/>
                  </a:cubicBezTo>
                  <a:cubicBezTo>
                    <a:pt x="1461" y="401"/>
                    <a:pt x="1486" y="399"/>
                    <a:pt x="1511" y="399"/>
                  </a:cubicBezTo>
                  <a:close/>
                  <a:moveTo>
                    <a:pt x="1202" y="437"/>
                  </a:moveTo>
                  <a:cubicBezTo>
                    <a:pt x="1235" y="637"/>
                    <a:pt x="1269" y="804"/>
                    <a:pt x="1302" y="1004"/>
                  </a:cubicBezTo>
                  <a:lnTo>
                    <a:pt x="802" y="1004"/>
                  </a:lnTo>
                  <a:cubicBezTo>
                    <a:pt x="701" y="1037"/>
                    <a:pt x="701" y="1204"/>
                    <a:pt x="802" y="1204"/>
                  </a:cubicBezTo>
                  <a:cubicBezTo>
                    <a:pt x="968" y="1204"/>
                    <a:pt x="1168" y="1238"/>
                    <a:pt x="1335" y="1238"/>
                  </a:cubicBezTo>
                  <a:cubicBezTo>
                    <a:pt x="1369" y="1371"/>
                    <a:pt x="1402" y="1504"/>
                    <a:pt x="1435" y="1604"/>
                  </a:cubicBezTo>
                  <a:cubicBezTo>
                    <a:pt x="1435" y="1650"/>
                    <a:pt x="1469" y="1668"/>
                    <a:pt x="1507" y="1668"/>
                  </a:cubicBezTo>
                  <a:cubicBezTo>
                    <a:pt x="1552" y="1668"/>
                    <a:pt x="1602" y="1641"/>
                    <a:pt x="1602" y="1604"/>
                  </a:cubicBezTo>
                  <a:cubicBezTo>
                    <a:pt x="1569" y="1471"/>
                    <a:pt x="1569" y="1371"/>
                    <a:pt x="1569" y="1238"/>
                  </a:cubicBezTo>
                  <a:lnTo>
                    <a:pt x="2136" y="1238"/>
                  </a:lnTo>
                  <a:cubicBezTo>
                    <a:pt x="2169" y="1238"/>
                    <a:pt x="2169" y="1204"/>
                    <a:pt x="2203" y="1204"/>
                  </a:cubicBezTo>
                  <a:cubicBezTo>
                    <a:pt x="2203" y="1404"/>
                    <a:pt x="2136" y="1571"/>
                    <a:pt x="2036" y="1738"/>
                  </a:cubicBezTo>
                  <a:cubicBezTo>
                    <a:pt x="1836" y="1805"/>
                    <a:pt x="1702" y="1938"/>
                    <a:pt x="1502" y="1938"/>
                  </a:cubicBezTo>
                  <a:cubicBezTo>
                    <a:pt x="1269" y="1938"/>
                    <a:pt x="1035" y="1838"/>
                    <a:pt x="868" y="1705"/>
                  </a:cubicBezTo>
                  <a:cubicBezTo>
                    <a:pt x="468" y="1371"/>
                    <a:pt x="601" y="837"/>
                    <a:pt x="1002" y="537"/>
                  </a:cubicBezTo>
                  <a:cubicBezTo>
                    <a:pt x="1068" y="504"/>
                    <a:pt x="1135" y="470"/>
                    <a:pt x="1202" y="437"/>
                  </a:cubicBezTo>
                  <a:close/>
                  <a:moveTo>
                    <a:pt x="1487" y="1"/>
                  </a:moveTo>
                  <a:cubicBezTo>
                    <a:pt x="1233" y="1"/>
                    <a:pt x="969" y="81"/>
                    <a:pt x="735" y="237"/>
                  </a:cubicBezTo>
                  <a:cubicBezTo>
                    <a:pt x="168" y="637"/>
                    <a:pt x="1" y="1404"/>
                    <a:pt x="501" y="1938"/>
                  </a:cubicBezTo>
                  <a:cubicBezTo>
                    <a:pt x="723" y="2159"/>
                    <a:pt x="1138" y="2332"/>
                    <a:pt x="1520" y="2332"/>
                  </a:cubicBezTo>
                  <a:cubicBezTo>
                    <a:pt x="1772" y="2332"/>
                    <a:pt x="2010" y="2257"/>
                    <a:pt x="2169" y="2071"/>
                  </a:cubicBezTo>
                  <a:cubicBezTo>
                    <a:pt x="2536" y="1738"/>
                    <a:pt x="2670" y="1104"/>
                    <a:pt x="2436" y="604"/>
                  </a:cubicBezTo>
                  <a:cubicBezTo>
                    <a:pt x="2253" y="197"/>
                    <a:pt x="1883" y="1"/>
                    <a:pt x="148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5035938" y="2305149"/>
              <a:ext cx="19429" cy="17247"/>
            </a:xfrm>
            <a:custGeom>
              <a:avLst/>
              <a:gdLst/>
              <a:ahLst/>
              <a:cxnLst/>
              <a:rect l="l" t="t" r="r" b="b"/>
              <a:pathLst>
                <a:path w="1300" h="1154" extrusionOk="0">
                  <a:moveTo>
                    <a:pt x="477" y="1"/>
                  </a:moveTo>
                  <a:cubicBezTo>
                    <a:pt x="425" y="1"/>
                    <a:pt x="371" y="45"/>
                    <a:pt x="392" y="126"/>
                  </a:cubicBezTo>
                  <a:cubicBezTo>
                    <a:pt x="425" y="292"/>
                    <a:pt x="492" y="426"/>
                    <a:pt x="625" y="559"/>
                  </a:cubicBezTo>
                  <a:cubicBezTo>
                    <a:pt x="458" y="459"/>
                    <a:pt x="325" y="359"/>
                    <a:pt x="158" y="259"/>
                  </a:cubicBezTo>
                  <a:cubicBezTo>
                    <a:pt x="149" y="254"/>
                    <a:pt x="139" y="252"/>
                    <a:pt x="129" y="252"/>
                  </a:cubicBezTo>
                  <a:cubicBezTo>
                    <a:pt x="67" y="252"/>
                    <a:pt x="0" y="335"/>
                    <a:pt x="58" y="392"/>
                  </a:cubicBezTo>
                  <a:cubicBezTo>
                    <a:pt x="392" y="659"/>
                    <a:pt x="758" y="893"/>
                    <a:pt x="1092" y="1126"/>
                  </a:cubicBezTo>
                  <a:cubicBezTo>
                    <a:pt x="1118" y="1146"/>
                    <a:pt x="1143" y="1154"/>
                    <a:pt x="1164" y="1154"/>
                  </a:cubicBezTo>
                  <a:cubicBezTo>
                    <a:pt x="1256" y="1154"/>
                    <a:pt x="1300" y="1013"/>
                    <a:pt x="1192" y="959"/>
                  </a:cubicBezTo>
                  <a:cubicBezTo>
                    <a:pt x="1092" y="859"/>
                    <a:pt x="992" y="793"/>
                    <a:pt x="859" y="726"/>
                  </a:cubicBezTo>
                  <a:lnTo>
                    <a:pt x="859" y="726"/>
                  </a:lnTo>
                  <a:cubicBezTo>
                    <a:pt x="959" y="759"/>
                    <a:pt x="1059" y="759"/>
                    <a:pt x="1159" y="759"/>
                  </a:cubicBezTo>
                  <a:cubicBezTo>
                    <a:pt x="1259" y="759"/>
                    <a:pt x="1259" y="593"/>
                    <a:pt x="1159" y="593"/>
                  </a:cubicBezTo>
                  <a:cubicBezTo>
                    <a:pt x="859" y="559"/>
                    <a:pt x="625" y="359"/>
                    <a:pt x="558" y="59"/>
                  </a:cubicBezTo>
                  <a:cubicBezTo>
                    <a:pt x="545" y="19"/>
                    <a:pt x="511" y="1"/>
                    <a:pt x="47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5038478" y="2137750"/>
              <a:ext cx="13286" cy="19503"/>
            </a:xfrm>
            <a:custGeom>
              <a:avLst/>
              <a:gdLst/>
              <a:ahLst/>
              <a:cxnLst/>
              <a:rect l="l" t="t" r="r" b="b"/>
              <a:pathLst>
                <a:path w="889" h="1305" extrusionOk="0">
                  <a:moveTo>
                    <a:pt x="132" y="0"/>
                  </a:moveTo>
                  <a:cubicBezTo>
                    <a:pt x="56" y="0"/>
                    <a:pt x="1" y="98"/>
                    <a:pt x="55" y="152"/>
                  </a:cubicBezTo>
                  <a:cubicBezTo>
                    <a:pt x="355" y="485"/>
                    <a:pt x="522" y="786"/>
                    <a:pt x="622" y="1219"/>
                  </a:cubicBezTo>
                  <a:cubicBezTo>
                    <a:pt x="636" y="1278"/>
                    <a:pt x="690" y="1304"/>
                    <a:pt x="745" y="1304"/>
                  </a:cubicBezTo>
                  <a:cubicBezTo>
                    <a:pt x="815" y="1304"/>
                    <a:pt x="889" y="1261"/>
                    <a:pt x="889" y="1186"/>
                  </a:cubicBezTo>
                  <a:cubicBezTo>
                    <a:pt x="822" y="719"/>
                    <a:pt x="555" y="252"/>
                    <a:pt x="188" y="18"/>
                  </a:cubicBezTo>
                  <a:cubicBezTo>
                    <a:pt x="169" y="6"/>
                    <a:pt x="150" y="0"/>
                    <a:pt x="1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5029466" y="2139962"/>
              <a:ext cx="15483" cy="12479"/>
            </a:xfrm>
            <a:custGeom>
              <a:avLst/>
              <a:gdLst/>
              <a:ahLst/>
              <a:cxnLst/>
              <a:rect l="l" t="t" r="r" b="b"/>
              <a:pathLst>
                <a:path w="1036" h="835" extrusionOk="0">
                  <a:moveTo>
                    <a:pt x="135" y="0"/>
                  </a:moveTo>
                  <a:cubicBezTo>
                    <a:pt x="48" y="0"/>
                    <a:pt x="1" y="173"/>
                    <a:pt x="124" y="204"/>
                  </a:cubicBezTo>
                  <a:cubicBezTo>
                    <a:pt x="424" y="271"/>
                    <a:pt x="691" y="504"/>
                    <a:pt x="825" y="771"/>
                  </a:cubicBezTo>
                  <a:cubicBezTo>
                    <a:pt x="847" y="816"/>
                    <a:pt x="880" y="834"/>
                    <a:pt x="912" y="834"/>
                  </a:cubicBezTo>
                  <a:cubicBezTo>
                    <a:pt x="977" y="834"/>
                    <a:pt x="1036" y="760"/>
                    <a:pt x="991" y="671"/>
                  </a:cubicBezTo>
                  <a:cubicBezTo>
                    <a:pt x="825" y="337"/>
                    <a:pt x="524" y="104"/>
                    <a:pt x="157" y="4"/>
                  </a:cubicBezTo>
                  <a:cubicBezTo>
                    <a:pt x="150" y="1"/>
                    <a:pt x="142" y="0"/>
                    <a:pt x="13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999905" y="2142936"/>
              <a:ext cx="37901" cy="34000"/>
            </a:xfrm>
            <a:custGeom>
              <a:avLst/>
              <a:gdLst/>
              <a:ahLst/>
              <a:cxnLst/>
              <a:rect l="l" t="t" r="r" b="b"/>
              <a:pathLst>
                <a:path w="2536" h="2275" extrusionOk="0">
                  <a:moveTo>
                    <a:pt x="1468" y="439"/>
                  </a:moveTo>
                  <a:cubicBezTo>
                    <a:pt x="1602" y="439"/>
                    <a:pt x="1735" y="505"/>
                    <a:pt x="1835" y="572"/>
                  </a:cubicBezTo>
                  <a:cubicBezTo>
                    <a:pt x="1869" y="605"/>
                    <a:pt x="1902" y="605"/>
                    <a:pt x="1935" y="605"/>
                  </a:cubicBezTo>
                  <a:cubicBezTo>
                    <a:pt x="2069" y="872"/>
                    <a:pt x="2069" y="1206"/>
                    <a:pt x="1935" y="1473"/>
                  </a:cubicBezTo>
                  <a:cubicBezTo>
                    <a:pt x="1811" y="1721"/>
                    <a:pt x="1585" y="1841"/>
                    <a:pt x="1352" y="1841"/>
                  </a:cubicBezTo>
                  <a:cubicBezTo>
                    <a:pt x="1208" y="1841"/>
                    <a:pt x="1062" y="1795"/>
                    <a:pt x="935" y="1706"/>
                  </a:cubicBezTo>
                  <a:cubicBezTo>
                    <a:pt x="568" y="1439"/>
                    <a:pt x="468" y="939"/>
                    <a:pt x="834" y="639"/>
                  </a:cubicBezTo>
                  <a:cubicBezTo>
                    <a:pt x="935" y="539"/>
                    <a:pt x="1068" y="472"/>
                    <a:pt x="1201" y="439"/>
                  </a:cubicBezTo>
                  <a:cubicBezTo>
                    <a:pt x="1201" y="639"/>
                    <a:pt x="1201" y="839"/>
                    <a:pt x="1235" y="1006"/>
                  </a:cubicBezTo>
                  <a:cubicBezTo>
                    <a:pt x="1068" y="1006"/>
                    <a:pt x="901" y="1039"/>
                    <a:pt x="734" y="1039"/>
                  </a:cubicBezTo>
                  <a:cubicBezTo>
                    <a:pt x="601" y="1039"/>
                    <a:pt x="601" y="1206"/>
                    <a:pt x="734" y="1206"/>
                  </a:cubicBezTo>
                  <a:cubicBezTo>
                    <a:pt x="901" y="1239"/>
                    <a:pt x="1068" y="1239"/>
                    <a:pt x="1235" y="1239"/>
                  </a:cubicBezTo>
                  <a:cubicBezTo>
                    <a:pt x="1235" y="1273"/>
                    <a:pt x="1235" y="1339"/>
                    <a:pt x="1235" y="1373"/>
                  </a:cubicBezTo>
                  <a:cubicBezTo>
                    <a:pt x="1235" y="1439"/>
                    <a:pt x="1285" y="1473"/>
                    <a:pt x="1335" y="1473"/>
                  </a:cubicBezTo>
                  <a:cubicBezTo>
                    <a:pt x="1385" y="1473"/>
                    <a:pt x="1435" y="1439"/>
                    <a:pt x="1435" y="1373"/>
                  </a:cubicBezTo>
                  <a:cubicBezTo>
                    <a:pt x="1435" y="1339"/>
                    <a:pt x="1435" y="1273"/>
                    <a:pt x="1435" y="1239"/>
                  </a:cubicBezTo>
                  <a:lnTo>
                    <a:pt x="1869" y="1239"/>
                  </a:lnTo>
                  <a:cubicBezTo>
                    <a:pt x="1935" y="1239"/>
                    <a:pt x="1969" y="1173"/>
                    <a:pt x="1969" y="1139"/>
                  </a:cubicBezTo>
                  <a:cubicBezTo>
                    <a:pt x="1969" y="1072"/>
                    <a:pt x="1935" y="1006"/>
                    <a:pt x="1869" y="1006"/>
                  </a:cubicBezTo>
                  <a:lnTo>
                    <a:pt x="1435" y="1006"/>
                  </a:lnTo>
                  <a:cubicBezTo>
                    <a:pt x="1468" y="806"/>
                    <a:pt x="1468" y="639"/>
                    <a:pt x="1468" y="439"/>
                  </a:cubicBezTo>
                  <a:close/>
                  <a:moveTo>
                    <a:pt x="1369" y="0"/>
                  </a:moveTo>
                  <a:cubicBezTo>
                    <a:pt x="1039" y="0"/>
                    <a:pt x="711" y="128"/>
                    <a:pt x="468" y="372"/>
                  </a:cubicBezTo>
                  <a:cubicBezTo>
                    <a:pt x="1" y="872"/>
                    <a:pt x="134" y="1606"/>
                    <a:pt x="634" y="2006"/>
                  </a:cubicBezTo>
                  <a:cubicBezTo>
                    <a:pt x="854" y="2182"/>
                    <a:pt x="1119" y="2274"/>
                    <a:pt x="1378" y="2274"/>
                  </a:cubicBezTo>
                  <a:cubicBezTo>
                    <a:pt x="1709" y="2274"/>
                    <a:pt x="2030" y="2124"/>
                    <a:pt x="2235" y="1806"/>
                  </a:cubicBezTo>
                  <a:cubicBezTo>
                    <a:pt x="2536" y="1406"/>
                    <a:pt x="2536" y="772"/>
                    <a:pt x="2135" y="405"/>
                  </a:cubicBezTo>
                  <a:cubicBezTo>
                    <a:pt x="2169" y="339"/>
                    <a:pt x="2135" y="305"/>
                    <a:pt x="2102" y="239"/>
                  </a:cubicBezTo>
                  <a:cubicBezTo>
                    <a:pt x="1883" y="78"/>
                    <a:pt x="1626" y="0"/>
                    <a:pt x="136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4947060" y="2188294"/>
              <a:ext cx="39395" cy="37856"/>
            </a:xfrm>
            <a:custGeom>
              <a:avLst/>
              <a:gdLst/>
              <a:ahLst/>
              <a:cxnLst/>
              <a:rect l="l" t="t" r="r" b="b"/>
              <a:pathLst>
                <a:path w="2636" h="2533" extrusionOk="0">
                  <a:moveTo>
                    <a:pt x="1168" y="439"/>
                  </a:moveTo>
                  <a:cubicBezTo>
                    <a:pt x="1168" y="439"/>
                    <a:pt x="1168" y="473"/>
                    <a:pt x="1168" y="473"/>
                  </a:cubicBezTo>
                  <a:cubicBezTo>
                    <a:pt x="1101" y="673"/>
                    <a:pt x="1101" y="906"/>
                    <a:pt x="1101" y="1106"/>
                  </a:cubicBezTo>
                  <a:cubicBezTo>
                    <a:pt x="968" y="1106"/>
                    <a:pt x="801" y="1106"/>
                    <a:pt x="668" y="1140"/>
                  </a:cubicBezTo>
                  <a:cubicBezTo>
                    <a:pt x="601" y="1140"/>
                    <a:pt x="568" y="1173"/>
                    <a:pt x="568" y="1240"/>
                  </a:cubicBezTo>
                  <a:cubicBezTo>
                    <a:pt x="568" y="1006"/>
                    <a:pt x="668" y="806"/>
                    <a:pt x="801" y="639"/>
                  </a:cubicBezTo>
                  <a:cubicBezTo>
                    <a:pt x="901" y="539"/>
                    <a:pt x="1035" y="473"/>
                    <a:pt x="1168" y="439"/>
                  </a:cubicBezTo>
                  <a:close/>
                  <a:moveTo>
                    <a:pt x="1335" y="406"/>
                  </a:moveTo>
                  <a:cubicBezTo>
                    <a:pt x="1502" y="406"/>
                    <a:pt x="1669" y="439"/>
                    <a:pt x="1835" y="473"/>
                  </a:cubicBezTo>
                  <a:cubicBezTo>
                    <a:pt x="1802" y="539"/>
                    <a:pt x="1802" y="606"/>
                    <a:pt x="1869" y="673"/>
                  </a:cubicBezTo>
                  <a:cubicBezTo>
                    <a:pt x="2202" y="940"/>
                    <a:pt x="2336" y="1507"/>
                    <a:pt x="2035" y="1874"/>
                  </a:cubicBezTo>
                  <a:cubicBezTo>
                    <a:pt x="1885" y="2040"/>
                    <a:pt x="1652" y="2124"/>
                    <a:pt x="1414" y="2124"/>
                  </a:cubicBezTo>
                  <a:cubicBezTo>
                    <a:pt x="1177" y="2124"/>
                    <a:pt x="935" y="2040"/>
                    <a:pt x="768" y="1874"/>
                  </a:cubicBezTo>
                  <a:cubicBezTo>
                    <a:pt x="601" y="1707"/>
                    <a:pt x="534" y="1473"/>
                    <a:pt x="568" y="1240"/>
                  </a:cubicBezTo>
                  <a:lnTo>
                    <a:pt x="568" y="1240"/>
                  </a:lnTo>
                  <a:cubicBezTo>
                    <a:pt x="568" y="1273"/>
                    <a:pt x="601" y="1306"/>
                    <a:pt x="668" y="1340"/>
                  </a:cubicBezTo>
                  <a:lnTo>
                    <a:pt x="1135" y="1340"/>
                  </a:lnTo>
                  <a:cubicBezTo>
                    <a:pt x="1168" y="1473"/>
                    <a:pt x="1202" y="1607"/>
                    <a:pt x="1235" y="1740"/>
                  </a:cubicBezTo>
                  <a:cubicBezTo>
                    <a:pt x="1248" y="1793"/>
                    <a:pt x="1283" y="1815"/>
                    <a:pt x="1320" y="1815"/>
                  </a:cubicBezTo>
                  <a:cubicBezTo>
                    <a:pt x="1375" y="1815"/>
                    <a:pt x="1435" y="1767"/>
                    <a:pt x="1435" y="1707"/>
                  </a:cubicBezTo>
                  <a:cubicBezTo>
                    <a:pt x="1402" y="1573"/>
                    <a:pt x="1402" y="1473"/>
                    <a:pt x="1402" y="1340"/>
                  </a:cubicBezTo>
                  <a:lnTo>
                    <a:pt x="1735" y="1340"/>
                  </a:lnTo>
                  <a:cubicBezTo>
                    <a:pt x="1869" y="1340"/>
                    <a:pt x="1869" y="1140"/>
                    <a:pt x="1735" y="1106"/>
                  </a:cubicBezTo>
                  <a:lnTo>
                    <a:pt x="1368" y="1106"/>
                  </a:lnTo>
                  <a:cubicBezTo>
                    <a:pt x="1368" y="906"/>
                    <a:pt x="1402" y="706"/>
                    <a:pt x="1368" y="506"/>
                  </a:cubicBezTo>
                  <a:cubicBezTo>
                    <a:pt x="1368" y="473"/>
                    <a:pt x="1368" y="439"/>
                    <a:pt x="1335" y="406"/>
                  </a:cubicBezTo>
                  <a:close/>
                  <a:moveTo>
                    <a:pt x="1423" y="0"/>
                  </a:moveTo>
                  <a:cubicBezTo>
                    <a:pt x="1101" y="0"/>
                    <a:pt x="772" y="117"/>
                    <a:pt x="534" y="339"/>
                  </a:cubicBezTo>
                  <a:cubicBezTo>
                    <a:pt x="34" y="806"/>
                    <a:pt x="1" y="1673"/>
                    <a:pt x="468" y="2174"/>
                  </a:cubicBezTo>
                  <a:cubicBezTo>
                    <a:pt x="718" y="2407"/>
                    <a:pt x="1060" y="2532"/>
                    <a:pt x="1393" y="2532"/>
                  </a:cubicBezTo>
                  <a:cubicBezTo>
                    <a:pt x="1727" y="2532"/>
                    <a:pt x="2052" y="2407"/>
                    <a:pt x="2269" y="2140"/>
                  </a:cubicBezTo>
                  <a:cubicBezTo>
                    <a:pt x="2636" y="1707"/>
                    <a:pt x="2636" y="1040"/>
                    <a:pt x="2302" y="606"/>
                  </a:cubicBezTo>
                  <a:cubicBezTo>
                    <a:pt x="2369" y="573"/>
                    <a:pt x="2369" y="506"/>
                    <a:pt x="2336" y="439"/>
                  </a:cubicBezTo>
                  <a:cubicBezTo>
                    <a:pt x="2126" y="142"/>
                    <a:pt x="1778" y="0"/>
                    <a:pt x="1423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904691" y="2063623"/>
              <a:ext cx="36899" cy="34628"/>
            </a:xfrm>
            <a:custGeom>
              <a:avLst/>
              <a:gdLst/>
              <a:ahLst/>
              <a:cxnLst/>
              <a:rect l="l" t="t" r="r" b="b"/>
              <a:pathLst>
                <a:path w="2469" h="2317" extrusionOk="0">
                  <a:moveTo>
                    <a:pt x="1130" y="461"/>
                  </a:moveTo>
                  <a:cubicBezTo>
                    <a:pt x="1528" y="461"/>
                    <a:pt x="1932" y="855"/>
                    <a:pt x="1902" y="1276"/>
                  </a:cubicBezTo>
                  <a:cubicBezTo>
                    <a:pt x="1868" y="1643"/>
                    <a:pt x="1468" y="1843"/>
                    <a:pt x="1134" y="1843"/>
                  </a:cubicBezTo>
                  <a:cubicBezTo>
                    <a:pt x="267" y="1810"/>
                    <a:pt x="367" y="876"/>
                    <a:pt x="901" y="475"/>
                  </a:cubicBezTo>
                  <a:lnTo>
                    <a:pt x="1001" y="475"/>
                  </a:lnTo>
                  <a:cubicBezTo>
                    <a:pt x="1044" y="465"/>
                    <a:pt x="1087" y="461"/>
                    <a:pt x="1130" y="461"/>
                  </a:cubicBezTo>
                  <a:close/>
                  <a:moveTo>
                    <a:pt x="1157" y="1"/>
                  </a:moveTo>
                  <a:cubicBezTo>
                    <a:pt x="1061" y="1"/>
                    <a:pt x="965" y="14"/>
                    <a:pt x="868" y="42"/>
                  </a:cubicBezTo>
                  <a:cubicBezTo>
                    <a:pt x="834" y="42"/>
                    <a:pt x="834" y="75"/>
                    <a:pt x="801" y="75"/>
                  </a:cubicBezTo>
                  <a:cubicBezTo>
                    <a:pt x="334" y="242"/>
                    <a:pt x="0" y="742"/>
                    <a:pt x="0" y="1242"/>
                  </a:cubicBezTo>
                  <a:cubicBezTo>
                    <a:pt x="0" y="1867"/>
                    <a:pt x="527" y="2316"/>
                    <a:pt x="1114" y="2316"/>
                  </a:cubicBezTo>
                  <a:cubicBezTo>
                    <a:pt x="1154" y="2316"/>
                    <a:pt x="1194" y="2314"/>
                    <a:pt x="1235" y="2310"/>
                  </a:cubicBezTo>
                  <a:cubicBezTo>
                    <a:pt x="1902" y="2277"/>
                    <a:pt x="2469" y="1776"/>
                    <a:pt x="2369" y="1109"/>
                  </a:cubicBezTo>
                  <a:cubicBezTo>
                    <a:pt x="2282" y="505"/>
                    <a:pt x="1750" y="1"/>
                    <a:pt x="115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915660" y="2072142"/>
              <a:ext cx="15961" cy="14990"/>
            </a:xfrm>
            <a:custGeom>
              <a:avLst/>
              <a:gdLst/>
              <a:ahLst/>
              <a:cxnLst/>
              <a:rect l="l" t="t" r="r" b="b"/>
              <a:pathLst>
                <a:path w="1068" h="1003" extrusionOk="0">
                  <a:moveTo>
                    <a:pt x="446" y="1"/>
                  </a:moveTo>
                  <a:cubicBezTo>
                    <a:pt x="405" y="1"/>
                    <a:pt x="367" y="34"/>
                    <a:pt x="367" y="105"/>
                  </a:cubicBezTo>
                  <a:cubicBezTo>
                    <a:pt x="367" y="205"/>
                    <a:pt x="367" y="372"/>
                    <a:pt x="400" y="506"/>
                  </a:cubicBezTo>
                  <a:cubicBezTo>
                    <a:pt x="300" y="539"/>
                    <a:pt x="200" y="572"/>
                    <a:pt x="67" y="606"/>
                  </a:cubicBezTo>
                  <a:cubicBezTo>
                    <a:pt x="0" y="606"/>
                    <a:pt x="34" y="739"/>
                    <a:pt x="100" y="739"/>
                  </a:cubicBezTo>
                  <a:cubicBezTo>
                    <a:pt x="234" y="706"/>
                    <a:pt x="334" y="706"/>
                    <a:pt x="434" y="672"/>
                  </a:cubicBezTo>
                  <a:cubicBezTo>
                    <a:pt x="467" y="773"/>
                    <a:pt x="467" y="873"/>
                    <a:pt x="501" y="939"/>
                  </a:cubicBezTo>
                  <a:cubicBezTo>
                    <a:pt x="516" y="984"/>
                    <a:pt x="551" y="1002"/>
                    <a:pt x="585" y="1002"/>
                  </a:cubicBezTo>
                  <a:cubicBezTo>
                    <a:pt x="627" y="1002"/>
                    <a:pt x="667" y="976"/>
                    <a:pt x="667" y="939"/>
                  </a:cubicBezTo>
                  <a:cubicBezTo>
                    <a:pt x="667" y="839"/>
                    <a:pt x="634" y="739"/>
                    <a:pt x="634" y="639"/>
                  </a:cubicBezTo>
                  <a:cubicBezTo>
                    <a:pt x="767" y="606"/>
                    <a:pt x="867" y="572"/>
                    <a:pt x="968" y="539"/>
                  </a:cubicBezTo>
                  <a:cubicBezTo>
                    <a:pt x="1068" y="506"/>
                    <a:pt x="1068" y="372"/>
                    <a:pt x="934" y="372"/>
                  </a:cubicBezTo>
                  <a:cubicBezTo>
                    <a:pt x="834" y="372"/>
                    <a:pt x="734" y="406"/>
                    <a:pt x="634" y="439"/>
                  </a:cubicBezTo>
                  <a:cubicBezTo>
                    <a:pt x="601" y="306"/>
                    <a:pt x="567" y="172"/>
                    <a:pt x="534" y="72"/>
                  </a:cubicBezTo>
                  <a:cubicBezTo>
                    <a:pt x="518" y="26"/>
                    <a:pt x="481" y="1"/>
                    <a:pt x="446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842878" y="1719559"/>
              <a:ext cx="67312" cy="246981"/>
            </a:xfrm>
            <a:custGeom>
              <a:avLst/>
              <a:gdLst/>
              <a:ahLst/>
              <a:cxnLst/>
              <a:rect l="l" t="t" r="r" b="b"/>
              <a:pathLst>
                <a:path w="4504" h="16526" extrusionOk="0">
                  <a:moveTo>
                    <a:pt x="2969" y="814"/>
                  </a:moveTo>
                  <a:lnTo>
                    <a:pt x="2969" y="814"/>
                  </a:lnTo>
                  <a:cubicBezTo>
                    <a:pt x="2902" y="881"/>
                    <a:pt x="2869" y="948"/>
                    <a:pt x="2835" y="1014"/>
                  </a:cubicBezTo>
                  <a:cubicBezTo>
                    <a:pt x="2702" y="1248"/>
                    <a:pt x="2535" y="1481"/>
                    <a:pt x="2435" y="1715"/>
                  </a:cubicBezTo>
                  <a:cubicBezTo>
                    <a:pt x="2435" y="1748"/>
                    <a:pt x="2435" y="1782"/>
                    <a:pt x="2435" y="1782"/>
                  </a:cubicBezTo>
                  <a:cubicBezTo>
                    <a:pt x="1701" y="2149"/>
                    <a:pt x="1034" y="2782"/>
                    <a:pt x="567" y="3483"/>
                  </a:cubicBezTo>
                  <a:cubicBezTo>
                    <a:pt x="567" y="3283"/>
                    <a:pt x="534" y="3049"/>
                    <a:pt x="534" y="2849"/>
                  </a:cubicBezTo>
                  <a:cubicBezTo>
                    <a:pt x="1034" y="2449"/>
                    <a:pt x="1501" y="1982"/>
                    <a:pt x="2001" y="1548"/>
                  </a:cubicBezTo>
                  <a:cubicBezTo>
                    <a:pt x="2302" y="1281"/>
                    <a:pt x="2635" y="1048"/>
                    <a:pt x="2969" y="814"/>
                  </a:cubicBezTo>
                  <a:close/>
                  <a:moveTo>
                    <a:pt x="3436" y="614"/>
                  </a:moveTo>
                  <a:cubicBezTo>
                    <a:pt x="3503" y="2716"/>
                    <a:pt x="3703" y="4784"/>
                    <a:pt x="3703" y="6885"/>
                  </a:cubicBezTo>
                  <a:cubicBezTo>
                    <a:pt x="3669" y="8920"/>
                    <a:pt x="3436" y="10955"/>
                    <a:pt x="3436" y="12990"/>
                  </a:cubicBezTo>
                  <a:cubicBezTo>
                    <a:pt x="3436" y="12990"/>
                    <a:pt x="3469" y="13023"/>
                    <a:pt x="3469" y="13023"/>
                  </a:cubicBezTo>
                  <a:cubicBezTo>
                    <a:pt x="3436" y="13023"/>
                    <a:pt x="3402" y="13056"/>
                    <a:pt x="3402" y="13056"/>
                  </a:cubicBezTo>
                  <a:cubicBezTo>
                    <a:pt x="3269" y="13190"/>
                    <a:pt x="3136" y="13290"/>
                    <a:pt x="3036" y="13390"/>
                  </a:cubicBezTo>
                  <a:cubicBezTo>
                    <a:pt x="3069" y="9521"/>
                    <a:pt x="3069" y="5618"/>
                    <a:pt x="2735" y="1782"/>
                  </a:cubicBezTo>
                  <a:cubicBezTo>
                    <a:pt x="2735" y="1748"/>
                    <a:pt x="2735" y="1715"/>
                    <a:pt x="2702" y="1715"/>
                  </a:cubicBezTo>
                  <a:cubicBezTo>
                    <a:pt x="2835" y="1548"/>
                    <a:pt x="2969" y="1381"/>
                    <a:pt x="3069" y="1215"/>
                  </a:cubicBezTo>
                  <a:cubicBezTo>
                    <a:pt x="3202" y="1014"/>
                    <a:pt x="3336" y="814"/>
                    <a:pt x="3436" y="614"/>
                  </a:cubicBezTo>
                  <a:close/>
                  <a:moveTo>
                    <a:pt x="2535" y="2115"/>
                  </a:moveTo>
                  <a:cubicBezTo>
                    <a:pt x="2569" y="4017"/>
                    <a:pt x="2635" y="5951"/>
                    <a:pt x="2669" y="7853"/>
                  </a:cubicBezTo>
                  <a:cubicBezTo>
                    <a:pt x="2669" y="8587"/>
                    <a:pt x="3102" y="13623"/>
                    <a:pt x="2402" y="13890"/>
                  </a:cubicBezTo>
                  <a:cubicBezTo>
                    <a:pt x="2302" y="13924"/>
                    <a:pt x="2268" y="14024"/>
                    <a:pt x="2302" y="14090"/>
                  </a:cubicBezTo>
                  <a:cubicBezTo>
                    <a:pt x="1668" y="14691"/>
                    <a:pt x="1034" y="15325"/>
                    <a:pt x="434" y="15958"/>
                  </a:cubicBezTo>
                  <a:cubicBezTo>
                    <a:pt x="734" y="11956"/>
                    <a:pt x="901" y="7819"/>
                    <a:pt x="600" y="3783"/>
                  </a:cubicBezTo>
                  <a:lnTo>
                    <a:pt x="600" y="3783"/>
                  </a:lnTo>
                  <a:cubicBezTo>
                    <a:pt x="610" y="3793"/>
                    <a:pt x="620" y="3797"/>
                    <a:pt x="630" y="3797"/>
                  </a:cubicBezTo>
                  <a:cubicBezTo>
                    <a:pt x="653" y="3797"/>
                    <a:pt x="677" y="3773"/>
                    <a:pt x="701" y="3750"/>
                  </a:cubicBezTo>
                  <a:cubicBezTo>
                    <a:pt x="1001" y="3416"/>
                    <a:pt x="1268" y="3083"/>
                    <a:pt x="1601" y="2782"/>
                  </a:cubicBezTo>
                  <a:cubicBezTo>
                    <a:pt x="1901" y="2549"/>
                    <a:pt x="2235" y="2349"/>
                    <a:pt x="2535" y="2115"/>
                  </a:cubicBezTo>
                  <a:close/>
                  <a:moveTo>
                    <a:pt x="3382" y="1"/>
                  </a:moveTo>
                  <a:cubicBezTo>
                    <a:pt x="3356" y="1"/>
                    <a:pt x="3329" y="5"/>
                    <a:pt x="3302" y="14"/>
                  </a:cubicBezTo>
                  <a:cubicBezTo>
                    <a:pt x="2268" y="648"/>
                    <a:pt x="1201" y="1548"/>
                    <a:pt x="400" y="2482"/>
                  </a:cubicBezTo>
                  <a:cubicBezTo>
                    <a:pt x="385" y="2474"/>
                    <a:pt x="367" y="2470"/>
                    <a:pt x="349" y="2470"/>
                  </a:cubicBezTo>
                  <a:cubicBezTo>
                    <a:pt x="292" y="2470"/>
                    <a:pt x="234" y="2514"/>
                    <a:pt x="234" y="2616"/>
                  </a:cubicBezTo>
                  <a:cubicBezTo>
                    <a:pt x="133" y="7186"/>
                    <a:pt x="267" y="11755"/>
                    <a:pt x="0" y="16325"/>
                  </a:cubicBezTo>
                  <a:cubicBezTo>
                    <a:pt x="0" y="16459"/>
                    <a:pt x="100" y="16526"/>
                    <a:pt x="200" y="16526"/>
                  </a:cubicBezTo>
                  <a:cubicBezTo>
                    <a:pt x="300" y="16526"/>
                    <a:pt x="400" y="16459"/>
                    <a:pt x="400" y="16325"/>
                  </a:cubicBezTo>
                  <a:cubicBezTo>
                    <a:pt x="1234" y="15625"/>
                    <a:pt x="2068" y="14891"/>
                    <a:pt x="2835" y="14124"/>
                  </a:cubicBezTo>
                  <a:lnTo>
                    <a:pt x="2869" y="14124"/>
                  </a:lnTo>
                  <a:cubicBezTo>
                    <a:pt x="2969" y="14124"/>
                    <a:pt x="3002" y="14057"/>
                    <a:pt x="3002" y="13957"/>
                  </a:cubicBezTo>
                  <a:cubicBezTo>
                    <a:pt x="3236" y="13757"/>
                    <a:pt x="3469" y="13557"/>
                    <a:pt x="3669" y="13357"/>
                  </a:cubicBezTo>
                  <a:cubicBezTo>
                    <a:pt x="3736" y="13290"/>
                    <a:pt x="3736" y="13223"/>
                    <a:pt x="3736" y="13190"/>
                  </a:cubicBezTo>
                  <a:cubicBezTo>
                    <a:pt x="3803" y="13156"/>
                    <a:pt x="3869" y="13090"/>
                    <a:pt x="3869" y="12990"/>
                  </a:cubicBezTo>
                  <a:cubicBezTo>
                    <a:pt x="3936" y="8687"/>
                    <a:pt x="4503" y="4417"/>
                    <a:pt x="3669" y="181"/>
                  </a:cubicBezTo>
                  <a:cubicBezTo>
                    <a:pt x="3669" y="114"/>
                    <a:pt x="3603" y="80"/>
                    <a:pt x="3569" y="80"/>
                  </a:cubicBezTo>
                  <a:cubicBezTo>
                    <a:pt x="3520" y="32"/>
                    <a:pt x="3454" y="1"/>
                    <a:pt x="338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199780" y="1450788"/>
              <a:ext cx="697408" cy="236146"/>
            </a:xfrm>
            <a:custGeom>
              <a:avLst/>
              <a:gdLst/>
              <a:ahLst/>
              <a:cxnLst/>
              <a:rect l="l" t="t" r="r" b="b"/>
              <a:pathLst>
                <a:path w="46665" h="15801" extrusionOk="0">
                  <a:moveTo>
                    <a:pt x="934" y="719"/>
                  </a:moveTo>
                  <a:lnTo>
                    <a:pt x="934" y="719"/>
                  </a:lnTo>
                  <a:cubicBezTo>
                    <a:pt x="7993" y="3420"/>
                    <a:pt x="15628" y="4680"/>
                    <a:pt x="23275" y="4680"/>
                  </a:cubicBezTo>
                  <a:cubicBezTo>
                    <a:pt x="31022" y="4680"/>
                    <a:pt x="38781" y="3386"/>
                    <a:pt x="45966" y="986"/>
                  </a:cubicBezTo>
                  <a:lnTo>
                    <a:pt x="45966" y="986"/>
                  </a:lnTo>
                  <a:cubicBezTo>
                    <a:pt x="45900" y="1419"/>
                    <a:pt x="45800" y="1853"/>
                    <a:pt x="45666" y="2287"/>
                  </a:cubicBezTo>
                  <a:cubicBezTo>
                    <a:pt x="38761" y="4588"/>
                    <a:pt x="31656" y="5889"/>
                    <a:pt x="24351" y="5922"/>
                  </a:cubicBezTo>
                  <a:cubicBezTo>
                    <a:pt x="24263" y="5923"/>
                    <a:pt x="24175" y="5923"/>
                    <a:pt x="24087" y="5923"/>
                  </a:cubicBezTo>
                  <a:cubicBezTo>
                    <a:pt x="16811" y="5923"/>
                    <a:pt x="9857" y="4563"/>
                    <a:pt x="2902" y="2520"/>
                  </a:cubicBezTo>
                  <a:lnTo>
                    <a:pt x="2802" y="2520"/>
                  </a:lnTo>
                  <a:cubicBezTo>
                    <a:pt x="2802" y="2520"/>
                    <a:pt x="2802" y="2487"/>
                    <a:pt x="2769" y="2487"/>
                  </a:cubicBezTo>
                  <a:cubicBezTo>
                    <a:pt x="2169" y="1886"/>
                    <a:pt x="1568" y="1286"/>
                    <a:pt x="934" y="719"/>
                  </a:cubicBezTo>
                  <a:close/>
                  <a:moveTo>
                    <a:pt x="601" y="785"/>
                  </a:moveTo>
                  <a:lnTo>
                    <a:pt x="601" y="785"/>
                  </a:lnTo>
                  <a:cubicBezTo>
                    <a:pt x="1201" y="1453"/>
                    <a:pt x="1835" y="2120"/>
                    <a:pt x="2502" y="2787"/>
                  </a:cubicBezTo>
                  <a:cubicBezTo>
                    <a:pt x="2535" y="2820"/>
                    <a:pt x="2569" y="2854"/>
                    <a:pt x="2602" y="2854"/>
                  </a:cubicBezTo>
                  <a:cubicBezTo>
                    <a:pt x="2502" y="3954"/>
                    <a:pt x="2969" y="4922"/>
                    <a:pt x="3403" y="5922"/>
                  </a:cubicBezTo>
                  <a:cubicBezTo>
                    <a:pt x="3836" y="6957"/>
                    <a:pt x="4270" y="8024"/>
                    <a:pt x="4770" y="9025"/>
                  </a:cubicBezTo>
                  <a:cubicBezTo>
                    <a:pt x="2802" y="6656"/>
                    <a:pt x="1435" y="3788"/>
                    <a:pt x="601" y="785"/>
                  </a:cubicBezTo>
                  <a:close/>
                  <a:moveTo>
                    <a:pt x="45533" y="2820"/>
                  </a:moveTo>
                  <a:lnTo>
                    <a:pt x="45533" y="2820"/>
                  </a:lnTo>
                  <a:cubicBezTo>
                    <a:pt x="44532" y="6590"/>
                    <a:pt x="42664" y="10259"/>
                    <a:pt x="39295" y="12427"/>
                  </a:cubicBezTo>
                  <a:cubicBezTo>
                    <a:pt x="36860" y="13995"/>
                    <a:pt x="33958" y="14328"/>
                    <a:pt x="31123" y="14662"/>
                  </a:cubicBezTo>
                  <a:cubicBezTo>
                    <a:pt x="28421" y="14929"/>
                    <a:pt x="25685" y="15096"/>
                    <a:pt x="22983" y="15129"/>
                  </a:cubicBezTo>
                  <a:cubicBezTo>
                    <a:pt x="22361" y="15137"/>
                    <a:pt x="21735" y="15144"/>
                    <a:pt x="21109" y="15144"/>
                  </a:cubicBezTo>
                  <a:cubicBezTo>
                    <a:pt x="16541" y="15144"/>
                    <a:pt x="11945" y="14793"/>
                    <a:pt x="8073" y="12094"/>
                  </a:cubicBezTo>
                  <a:cubicBezTo>
                    <a:pt x="7205" y="11493"/>
                    <a:pt x="6438" y="10793"/>
                    <a:pt x="5704" y="10059"/>
                  </a:cubicBezTo>
                  <a:cubicBezTo>
                    <a:pt x="4537" y="7824"/>
                    <a:pt x="3069" y="5322"/>
                    <a:pt x="2869" y="2854"/>
                  </a:cubicBezTo>
                  <a:lnTo>
                    <a:pt x="2869" y="2854"/>
                  </a:lnTo>
                  <a:cubicBezTo>
                    <a:pt x="9435" y="5304"/>
                    <a:pt x="16577" y="6466"/>
                    <a:pt x="23735" y="6466"/>
                  </a:cubicBezTo>
                  <a:cubicBezTo>
                    <a:pt x="31195" y="6466"/>
                    <a:pt x="38672" y="5203"/>
                    <a:pt x="45533" y="2820"/>
                  </a:cubicBezTo>
                  <a:close/>
                  <a:moveTo>
                    <a:pt x="263" y="0"/>
                  </a:moveTo>
                  <a:cubicBezTo>
                    <a:pt x="167" y="0"/>
                    <a:pt x="100" y="104"/>
                    <a:pt x="100" y="185"/>
                  </a:cubicBezTo>
                  <a:cubicBezTo>
                    <a:pt x="34" y="252"/>
                    <a:pt x="0" y="318"/>
                    <a:pt x="0" y="418"/>
                  </a:cubicBezTo>
                  <a:cubicBezTo>
                    <a:pt x="834" y="5089"/>
                    <a:pt x="3536" y="9492"/>
                    <a:pt x="7339" y="12360"/>
                  </a:cubicBezTo>
                  <a:cubicBezTo>
                    <a:pt x="11565" y="15507"/>
                    <a:pt x="16676" y="15801"/>
                    <a:pt x="21747" y="15801"/>
                  </a:cubicBezTo>
                  <a:cubicBezTo>
                    <a:pt x="22160" y="15801"/>
                    <a:pt x="22572" y="15799"/>
                    <a:pt x="22983" y="15796"/>
                  </a:cubicBezTo>
                  <a:cubicBezTo>
                    <a:pt x="26352" y="15729"/>
                    <a:pt x="29755" y="15529"/>
                    <a:pt x="33091" y="15062"/>
                  </a:cubicBezTo>
                  <a:cubicBezTo>
                    <a:pt x="35459" y="14729"/>
                    <a:pt x="37827" y="14195"/>
                    <a:pt x="39829" y="12827"/>
                  </a:cubicBezTo>
                  <a:cubicBezTo>
                    <a:pt x="43798" y="10159"/>
                    <a:pt x="45866" y="5389"/>
                    <a:pt x="46634" y="819"/>
                  </a:cubicBezTo>
                  <a:cubicBezTo>
                    <a:pt x="46664" y="605"/>
                    <a:pt x="46472" y="448"/>
                    <a:pt x="46311" y="448"/>
                  </a:cubicBezTo>
                  <a:cubicBezTo>
                    <a:pt x="46296" y="448"/>
                    <a:pt x="46281" y="449"/>
                    <a:pt x="46267" y="452"/>
                  </a:cubicBezTo>
                  <a:cubicBezTo>
                    <a:pt x="46218" y="354"/>
                    <a:pt x="46133" y="292"/>
                    <a:pt x="46039" y="292"/>
                  </a:cubicBezTo>
                  <a:cubicBezTo>
                    <a:pt x="46005" y="292"/>
                    <a:pt x="45969" y="301"/>
                    <a:pt x="45933" y="318"/>
                  </a:cubicBezTo>
                  <a:cubicBezTo>
                    <a:pt x="38778" y="2725"/>
                    <a:pt x="31243" y="3990"/>
                    <a:pt x="23698" y="3990"/>
                  </a:cubicBezTo>
                  <a:cubicBezTo>
                    <a:pt x="23504" y="3990"/>
                    <a:pt x="23311" y="3989"/>
                    <a:pt x="23117" y="3988"/>
                  </a:cubicBezTo>
                  <a:cubicBezTo>
                    <a:pt x="15278" y="3921"/>
                    <a:pt x="7806" y="2353"/>
                    <a:pt x="334" y="18"/>
                  </a:cubicBezTo>
                  <a:cubicBezTo>
                    <a:pt x="309" y="6"/>
                    <a:pt x="285" y="0"/>
                    <a:pt x="263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858331" y="2111372"/>
              <a:ext cx="40396" cy="34732"/>
            </a:xfrm>
            <a:custGeom>
              <a:avLst/>
              <a:gdLst/>
              <a:ahLst/>
              <a:cxnLst/>
              <a:rect l="l" t="t" r="r" b="b"/>
              <a:pathLst>
                <a:path w="2703" h="2324" extrusionOk="0">
                  <a:moveTo>
                    <a:pt x="1473" y="387"/>
                  </a:moveTo>
                  <a:cubicBezTo>
                    <a:pt x="1625" y="387"/>
                    <a:pt x="1775" y="427"/>
                    <a:pt x="1901" y="516"/>
                  </a:cubicBezTo>
                  <a:lnTo>
                    <a:pt x="1935" y="516"/>
                  </a:lnTo>
                  <a:cubicBezTo>
                    <a:pt x="2369" y="1032"/>
                    <a:pt x="2074" y="1901"/>
                    <a:pt x="1464" y="1901"/>
                  </a:cubicBezTo>
                  <a:cubicBezTo>
                    <a:pt x="1325" y="1901"/>
                    <a:pt x="1168" y="1856"/>
                    <a:pt x="1001" y="1750"/>
                  </a:cubicBezTo>
                  <a:cubicBezTo>
                    <a:pt x="634" y="1517"/>
                    <a:pt x="467" y="1050"/>
                    <a:pt x="801" y="683"/>
                  </a:cubicBezTo>
                  <a:cubicBezTo>
                    <a:pt x="966" y="496"/>
                    <a:pt x="1222" y="387"/>
                    <a:pt x="1473" y="387"/>
                  </a:cubicBezTo>
                  <a:close/>
                  <a:moveTo>
                    <a:pt x="1379" y="1"/>
                  </a:moveTo>
                  <a:cubicBezTo>
                    <a:pt x="1045" y="1"/>
                    <a:pt x="712" y="149"/>
                    <a:pt x="467" y="416"/>
                  </a:cubicBezTo>
                  <a:cubicBezTo>
                    <a:pt x="0" y="916"/>
                    <a:pt x="167" y="1683"/>
                    <a:pt x="734" y="2084"/>
                  </a:cubicBezTo>
                  <a:cubicBezTo>
                    <a:pt x="947" y="2244"/>
                    <a:pt x="1198" y="2324"/>
                    <a:pt x="1446" y="2324"/>
                  </a:cubicBezTo>
                  <a:cubicBezTo>
                    <a:pt x="1817" y="2324"/>
                    <a:pt x="2182" y="2144"/>
                    <a:pt x="2402" y="1783"/>
                  </a:cubicBezTo>
                  <a:cubicBezTo>
                    <a:pt x="2702" y="1250"/>
                    <a:pt x="2602" y="483"/>
                    <a:pt x="2068" y="116"/>
                  </a:cubicBezTo>
                  <a:cubicBezTo>
                    <a:pt x="2040" y="87"/>
                    <a:pt x="2006" y="77"/>
                    <a:pt x="1973" y="77"/>
                  </a:cubicBezTo>
                  <a:cubicBezTo>
                    <a:pt x="1929" y="77"/>
                    <a:pt x="1887" y="96"/>
                    <a:pt x="1868" y="116"/>
                  </a:cubicBezTo>
                  <a:cubicBezTo>
                    <a:pt x="1712" y="38"/>
                    <a:pt x="1546" y="1"/>
                    <a:pt x="1379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4869435" y="1112822"/>
              <a:ext cx="24136" cy="11807"/>
            </a:xfrm>
            <a:custGeom>
              <a:avLst/>
              <a:gdLst/>
              <a:ahLst/>
              <a:cxnLst/>
              <a:rect l="l" t="t" r="r" b="b"/>
              <a:pathLst>
                <a:path w="1615" h="790" extrusionOk="0">
                  <a:moveTo>
                    <a:pt x="1505" y="0"/>
                  </a:moveTo>
                  <a:cubicBezTo>
                    <a:pt x="1491" y="0"/>
                    <a:pt x="1475" y="5"/>
                    <a:pt x="1459" y="16"/>
                  </a:cubicBezTo>
                  <a:cubicBezTo>
                    <a:pt x="1025" y="283"/>
                    <a:pt x="558" y="483"/>
                    <a:pt x="58" y="683"/>
                  </a:cubicBezTo>
                  <a:cubicBezTo>
                    <a:pt x="0" y="712"/>
                    <a:pt x="17" y="790"/>
                    <a:pt x="65" y="790"/>
                  </a:cubicBezTo>
                  <a:cubicBezTo>
                    <a:pt x="73" y="790"/>
                    <a:pt x="82" y="788"/>
                    <a:pt x="91" y="783"/>
                  </a:cubicBezTo>
                  <a:cubicBezTo>
                    <a:pt x="591" y="616"/>
                    <a:pt x="1092" y="416"/>
                    <a:pt x="1559" y="149"/>
                  </a:cubicBezTo>
                  <a:cubicBezTo>
                    <a:pt x="1615" y="122"/>
                    <a:pt x="1577" y="0"/>
                    <a:pt x="150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4863547" y="1102525"/>
              <a:ext cx="25063" cy="14362"/>
            </a:xfrm>
            <a:custGeom>
              <a:avLst/>
              <a:gdLst/>
              <a:ahLst/>
              <a:cxnLst/>
              <a:rect l="l" t="t" r="r" b="b"/>
              <a:pathLst>
                <a:path w="1677" h="961" extrusionOk="0">
                  <a:moveTo>
                    <a:pt x="1553" y="0"/>
                  </a:moveTo>
                  <a:cubicBezTo>
                    <a:pt x="1542" y="0"/>
                    <a:pt x="1531" y="2"/>
                    <a:pt x="1519" y="5"/>
                  </a:cubicBezTo>
                  <a:cubicBezTo>
                    <a:pt x="952" y="105"/>
                    <a:pt x="418" y="438"/>
                    <a:pt x="51" y="838"/>
                  </a:cubicBezTo>
                  <a:cubicBezTo>
                    <a:pt x="0" y="890"/>
                    <a:pt x="47" y="961"/>
                    <a:pt x="102" y="961"/>
                  </a:cubicBezTo>
                  <a:cubicBezTo>
                    <a:pt x="119" y="961"/>
                    <a:pt x="136" y="954"/>
                    <a:pt x="151" y="939"/>
                  </a:cubicBezTo>
                  <a:cubicBezTo>
                    <a:pt x="585" y="572"/>
                    <a:pt x="1019" y="338"/>
                    <a:pt x="1586" y="171"/>
                  </a:cubicBezTo>
                  <a:cubicBezTo>
                    <a:pt x="1677" y="141"/>
                    <a:pt x="1657" y="0"/>
                    <a:pt x="1553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4866910" y="2548095"/>
              <a:ext cx="18069" cy="7786"/>
            </a:xfrm>
            <a:custGeom>
              <a:avLst/>
              <a:gdLst/>
              <a:ahLst/>
              <a:cxnLst/>
              <a:rect l="l" t="t" r="r" b="b"/>
              <a:pathLst>
                <a:path w="1209" h="521" extrusionOk="0">
                  <a:moveTo>
                    <a:pt x="1101" y="1"/>
                  </a:moveTo>
                  <a:cubicBezTo>
                    <a:pt x="1088" y="1"/>
                    <a:pt x="1075" y="5"/>
                    <a:pt x="1061" y="14"/>
                  </a:cubicBezTo>
                  <a:cubicBezTo>
                    <a:pt x="727" y="115"/>
                    <a:pt x="393" y="215"/>
                    <a:pt x="60" y="381"/>
                  </a:cubicBezTo>
                  <a:cubicBezTo>
                    <a:pt x="1" y="411"/>
                    <a:pt x="47" y="520"/>
                    <a:pt x="105" y="520"/>
                  </a:cubicBezTo>
                  <a:cubicBezTo>
                    <a:pt x="112" y="520"/>
                    <a:pt x="119" y="518"/>
                    <a:pt x="127" y="515"/>
                  </a:cubicBezTo>
                  <a:cubicBezTo>
                    <a:pt x="460" y="448"/>
                    <a:pt x="794" y="281"/>
                    <a:pt x="1094" y="181"/>
                  </a:cubicBezTo>
                  <a:cubicBezTo>
                    <a:pt x="1209" y="153"/>
                    <a:pt x="1176" y="1"/>
                    <a:pt x="110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4870795" y="2119129"/>
              <a:ext cx="12464" cy="16454"/>
            </a:xfrm>
            <a:custGeom>
              <a:avLst/>
              <a:gdLst/>
              <a:ahLst/>
              <a:cxnLst/>
              <a:rect l="l" t="t" r="r" b="b"/>
              <a:pathLst>
                <a:path w="834" h="1101" extrusionOk="0">
                  <a:moveTo>
                    <a:pt x="591" y="0"/>
                  </a:moveTo>
                  <a:cubicBezTo>
                    <a:pt x="561" y="0"/>
                    <a:pt x="534" y="18"/>
                    <a:pt x="534" y="64"/>
                  </a:cubicBezTo>
                  <a:cubicBezTo>
                    <a:pt x="467" y="197"/>
                    <a:pt x="467" y="297"/>
                    <a:pt x="467" y="431"/>
                  </a:cubicBezTo>
                  <a:cubicBezTo>
                    <a:pt x="334" y="431"/>
                    <a:pt x="234" y="464"/>
                    <a:pt x="67" y="464"/>
                  </a:cubicBezTo>
                  <a:cubicBezTo>
                    <a:pt x="0" y="497"/>
                    <a:pt x="0" y="597"/>
                    <a:pt x="67" y="631"/>
                  </a:cubicBezTo>
                  <a:cubicBezTo>
                    <a:pt x="234" y="664"/>
                    <a:pt x="367" y="664"/>
                    <a:pt x="500" y="664"/>
                  </a:cubicBezTo>
                  <a:cubicBezTo>
                    <a:pt x="534" y="797"/>
                    <a:pt x="567" y="931"/>
                    <a:pt x="600" y="1064"/>
                  </a:cubicBezTo>
                  <a:cubicBezTo>
                    <a:pt x="613" y="1090"/>
                    <a:pt x="636" y="1101"/>
                    <a:pt x="659" y="1101"/>
                  </a:cubicBezTo>
                  <a:cubicBezTo>
                    <a:pt x="696" y="1101"/>
                    <a:pt x="734" y="1072"/>
                    <a:pt x="734" y="1031"/>
                  </a:cubicBezTo>
                  <a:cubicBezTo>
                    <a:pt x="667" y="898"/>
                    <a:pt x="667" y="797"/>
                    <a:pt x="667" y="664"/>
                  </a:cubicBezTo>
                  <a:lnTo>
                    <a:pt x="701" y="664"/>
                  </a:lnTo>
                  <a:cubicBezTo>
                    <a:pt x="834" y="631"/>
                    <a:pt x="834" y="464"/>
                    <a:pt x="701" y="464"/>
                  </a:cubicBezTo>
                  <a:lnTo>
                    <a:pt x="634" y="464"/>
                  </a:lnTo>
                  <a:cubicBezTo>
                    <a:pt x="634" y="330"/>
                    <a:pt x="667" y="197"/>
                    <a:pt x="667" y="64"/>
                  </a:cubicBezTo>
                  <a:cubicBezTo>
                    <a:pt x="667" y="27"/>
                    <a:pt x="627" y="0"/>
                    <a:pt x="591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4861963" y="2555045"/>
              <a:ext cx="20564" cy="10282"/>
            </a:xfrm>
            <a:custGeom>
              <a:avLst/>
              <a:gdLst/>
              <a:ahLst/>
              <a:cxnLst/>
              <a:rect l="l" t="t" r="r" b="b"/>
              <a:pathLst>
                <a:path w="1376" h="688" extrusionOk="0">
                  <a:moveTo>
                    <a:pt x="1239" y="1"/>
                  </a:moveTo>
                  <a:cubicBezTo>
                    <a:pt x="1224" y="1"/>
                    <a:pt x="1208" y="6"/>
                    <a:pt x="1191" y="16"/>
                  </a:cubicBezTo>
                  <a:cubicBezTo>
                    <a:pt x="825" y="183"/>
                    <a:pt x="491" y="350"/>
                    <a:pt x="124" y="483"/>
                  </a:cubicBezTo>
                  <a:cubicBezTo>
                    <a:pt x="1" y="514"/>
                    <a:pt x="48" y="687"/>
                    <a:pt x="161" y="687"/>
                  </a:cubicBezTo>
                  <a:cubicBezTo>
                    <a:pt x="171" y="687"/>
                    <a:pt x="181" y="686"/>
                    <a:pt x="191" y="684"/>
                  </a:cubicBezTo>
                  <a:cubicBezTo>
                    <a:pt x="558" y="550"/>
                    <a:pt x="925" y="383"/>
                    <a:pt x="1292" y="183"/>
                  </a:cubicBezTo>
                  <a:cubicBezTo>
                    <a:pt x="1375" y="127"/>
                    <a:pt x="1319" y="1"/>
                    <a:pt x="1239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4852338" y="2125510"/>
              <a:ext cx="6382" cy="15842"/>
            </a:xfrm>
            <a:custGeom>
              <a:avLst/>
              <a:gdLst/>
              <a:ahLst/>
              <a:cxnLst/>
              <a:rect l="l" t="t" r="r" b="b"/>
              <a:pathLst>
                <a:path w="427" h="1060" extrusionOk="0">
                  <a:moveTo>
                    <a:pt x="235" y="1"/>
                  </a:moveTo>
                  <a:cubicBezTo>
                    <a:pt x="208" y="1"/>
                    <a:pt x="180" y="11"/>
                    <a:pt x="168" y="37"/>
                  </a:cubicBezTo>
                  <a:cubicBezTo>
                    <a:pt x="1" y="337"/>
                    <a:pt x="34" y="737"/>
                    <a:pt x="268" y="1038"/>
                  </a:cubicBezTo>
                  <a:cubicBezTo>
                    <a:pt x="283" y="1053"/>
                    <a:pt x="301" y="1060"/>
                    <a:pt x="318" y="1060"/>
                  </a:cubicBezTo>
                  <a:cubicBezTo>
                    <a:pt x="374" y="1060"/>
                    <a:pt x="427" y="989"/>
                    <a:pt x="401" y="938"/>
                  </a:cubicBezTo>
                  <a:cubicBezTo>
                    <a:pt x="234" y="671"/>
                    <a:pt x="201" y="370"/>
                    <a:pt x="301" y="70"/>
                  </a:cubicBezTo>
                  <a:cubicBezTo>
                    <a:pt x="322" y="29"/>
                    <a:pt x="279" y="1"/>
                    <a:pt x="23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847362" y="2130995"/>
              <a:ext cx="7159" cy="14840"/>
            </a:xfrm>
            <a:custGeom>
              <a:avLst/>
              <a:gdLst/>
              <a:ahLst/>
              <a:cxnLst/>
              <a:rect l="l" t="t" r="r" b="b"/>
              <a:pathLst>
                <a:path w="479" h="993" extrusionOk="0">
                  <a:moveTo>
                    <a:pt x="144" y="0"/>
                  </a:moveTo>
                  <a:cubicBezTo>
                    <a:pt x="120" y="0"/>
                    <a:pt x="100" y="11"/>
                    <a:pt x="100" y="37"/>
                  </a:cubicBezTo>
                  <a:cubicBezTo>
                    <a:pt x="0" y="370"/>
                    <a:pt x="67" y="704"/>
                    <a:pt x="267" y="971"/>
                  </a:cubicBezTo>
                  <a:cubicBezTo>
                    <a:pt x="290" y="986"/>
                    <a:pt x="314" y="992"/>
                    <a:pt x="337" y="992"/>
                  </a:cubicBezTo>
                  <a:cubicBezTo>
                    <a:pt x="415" y="992"/>
                    <a:pt x="478" y="915"/>
                    <a:pt x="401" y="837"/>
                  </a:cubicBezTo>
                  <a:cubicBezTo>
                    <a:pt x="234" y="637"/>
                    <a:pt x="167" y="337"/>
                    <a:pt x="234" y="70"/>
                  </a:cubicBezTo>
                  <a:cubicBezTo>
                    <a:pt x="234" y="29"/>
                    <a:pt x="183" y="0"/>
                    <a:pt x="14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4806681" y="1633895"/>
              <a:ext cx="15124" cy="16858"/>
            </a:xfrm>
            <a:custGeom>
              <a:avLst/>
              <a:gdLst/>
              <a:ahLst/>
              <a:cxnLst/>
              <a:rect l="l" t="t" r="r" b="b"/>
              <a:pathLst>
                <a:path w="1012" h="1128" extrusionOk="0">
                  <a:moveTo>
                    <a:pt x="876" y="0"/>
                  </a:moveTo>
                  <a:cubicBezTo>
                    <a:pt x="852" y="0"/>
                    <a:pt x="831" y="12"/>
                    <a:pt x="821" y="42"/>
                  </a:cubicBezTo>
                  <a:cubicBezTo>
                    <a:pt x="621" y="409"/>
                    <a:pt x="387" y="742"/>
                    <a:pt x="54" y="1009"/>
                  </a:cubicBezTo>
                  <a:cubicBezTo>
                    <a:pt x="0" y="1036"/>
                    <a:pt x="54" y="1128"/>
                    <a:pt x="112" y="1128"/>
                  </a:cubicBezTo>
                  <a:cubicBezTo>
                    <a:pt x="126" y="1128"/>
                    <a:pt x="141" y="1122"/>
                    <a:pt x="154" y="1109"/>
                  </a:cubicBezTo>
                  <a:cubicBezTo>
                    <a:pt x="487" y="842"/>
                    <a:pt x="788" y="542"/>
                    <a:pt x="988" y="142"/>
                  </a:cubicBezTo>
                  <a:cubicBezTo>
                    <a:pt x="1011" y="71"/>
                    <a:pt x="935" y="0"/>
                    <a:pt x="876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4791318" y="1631294"/>
              <a:ext cx="24316" cy="23942"/>
            </a:xfrm>
            <a:custGeom>
              <a:avLst/>
              <a:gdLst/>
              <a:ahLst/>
              <a:cxnLst/>
              <a:rect l="l" t="t" r="r" b="b"/>
              <a:pathLst>
                <a:path w="1627" h="1602" extrusionOk="0">
                  <a:moveTo>
                    <a:pt x="1503" y="1"/>
                  </a:moveTo>
                  <a:cubicBezTo>
                    <a:pt x="1471" y="1"/>
                    <a:pt x="1438" y="16"/>
                    <a:pt x="1415" y="49"/>
                  </a:cubicBezTo>
                  <a:cubicBezTo>
                    <a:pt x="1082" y="616"/>
                    <a:pt x="648" y="1116"/>
                    <a:pt x="81" y="1450"/>
                  </a:cubicBezTo>
                  <a:cubicBezTo>
                    <a:pt x="0" y="1504"/>
                    <a:pt x="28" y="1601"/>
                    <a:pt x="95" y="1601"/>
                  </a:cubicBezTo>
                  <a:cubicBezTo>
                    <a:pt x="111" y="1601"/>
                    <a:pt x="129" y="1596"/>
                    <a:pt x="148" y="1583"/>
                  </a:cubicBezTo>
                  <a:cubicBezTo>
                    <a:pt x="748" y="1283"/>
                    <a:pt x="1282" y="749"/>
                    <a:pt x="1582" y="149"/>
                  </a:cubicBezTo>
                  <a:cubicBezTo>
                    <a:pt x="1627" y="60"/>
                    <a:pt x="1567" y="1"/>
                    <a:pt x="1503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4746154" y="1771404"/>
              <a:ext cx="76787" cy="282999"/>
            </a:xfrm>
            <a:custGeom>
              <a:avLst/>
              <a:gdLst/>
              <a:ahLst/>
              <a:cxnLst/>
              <a:rect l="l" t="t" r="r" b="b"/>
              <a:pathLst>
                <a:path w="5138" h="18936" extrusionOk="0">
                  <a:moveTo>
                    <a:pt x="3437" y="748"/>
                  </a:moveTo>
                  <a:lnTo>
                    <a:pt x="3437" y="748"/>
                  </a:lnTo>
                  <a:cubicBezTo>
                    <a:pt x="3336" y="1015"/>
                    <a:pt x="3270" y="1281"/>
                    <a:pt x="3236" y="1582"/>
                  </a:cubicBezTo>
                  <a:cubicBezTo>
                    <a:pt x="2269" y="1949"/>
                    <a:pt x="1302" y="2449"/>
                    <a:pt x="368" y="2916"/>
                  </a:cubicBezTo>
                  <a:cubicBezTo>
                    <a:pt x="334" y="2716"/>
                    <a:pt x="301" y="2516"/>
                    <a:pt x="268" y="2316"/>
                  </a:cubicBezTo>
                  <a:lnTo>
                    <a:pt x="334" y="2316"/>
                  </a:lnTo>
                  <a:cubicBezTo>
                    <a:pt x="1402" y="1849"/>
                    <a:pt x="2436" y="1315"/>
                    <a:pt x="3437" y="748"/>
                  </a:cubicBezTo>
                  <a:close/>
                  <a:moveTo>
                    <a:pt x="4004" y="481"/>
                  </a:moveTo>
                  <a:lnTo>
                    <a:pt x="4004" y="481"/>
                  </a:lnTo>
                  <a:cubicBezTo>
                    <a:pt x="4104" y="5551"/>
                    <a:pt x="4304" y="10521"/>
                    <a:pt x="3904" y="15592"/>
                  </a:cubicBezTo>
                  <a:cubicBezTo>
                    <a:pt x="3737" y="15692"/>
                    <a:pt x="3570" y="15825"/>
                    <a:pt x="3403" y="15959"/>
                  </a:cubicBezTo>
                  <a:cubicBezTo>
                    <a:pt x="3670" y="11255"/>
                    <a:pt x="3870" y="6418"/>
                    <a:pt x="3470" y="1748"/>
                  </a:cubicBezTo>
                  <a:cubicBezTo>
                    <a:pt x="3470" y="1715"/>
                    <a:pt x="3503" y="1715"/>
                    <a:pt x="3503" y="1682"/>
                  </a:cubicBezTo>
                  <a:cubicBezTo>
                    <a:pt x="3537" y="1181"/>
                    <a:pt x="3737" y="848"/>
                    <a:pt x="4004" y="481"/>
                  </a:cubicBezTo>
                  <a:close/>
                  <a:moveTo>
                    <a:pt x="3270" y="1915"/>
                  </a:moveTo>
                  <a:cubicBezTo>
                    <a:pt x="3203" y="6685"/>
                    <a:pt x="3336" y="11422"/>
                    <a:pt x="3003" y="16192"/>
                  </a:cubicBezTo>
                  <a:cubicBezTo>
                    <a:pt x="2169" y="16826"/>
                    <a:pt x="1302" y="17560"/>
                    <a:pt x="534" y="18260"/>
                  </a:cubicBezTo>
                  <a:cubicBezTo>
                    <a:pt x="801" y="15558"/>
                    <a:pt x="835" y="12790"/>
                    <a:pt x="768" y="10054"/>
                  </a:cubicBezTo>
                  <a:cubicBezTo>
                    <a:pt x="735" y="7786"/>
                    <a:pt x="735" y="5451"/>
                    <a:pt x="401" y="3216"/>
                  </a:cubicBezTo>
                  <a:cubicBezTo>
                    <a:pt x="1368" y="2816"/>
                    <a:pt x="2336" y="2416"/>
                    <a:pt x="3270" y="1915"/>
                  </a:cubicBezTo>
                  <a:close/>
                  <a:moveTo>
                    <a:pt x="3957" y="0"/>
                  </a:moveTo>
                  <a:cubicBezTo>
                    <a:pt x="3929" y="0"/>
                    <a:pt x="3900" y="4"/>
                    <a:pt x="3870" y="14"/>
                  </a:cubicBezTo>
                  <a:cubicBezTo>
                    <a:pt x="2636" y="648"/>
                    <a:pt x="1368" y="1281"/>
                    <a:pt x="201" y="1982"/>
                  </a:cubicBezTo>
                  <a:cubicBezTo>
                    <a:pt x="186" y="1952"/>
                    <a:pt x="144" y="1935"/>
                    <a:pt x="102" y="1935"/>
                  </a:cubicBezTo>
                  <a:cubicBezTo>
                    <a:pt x="51" y="1935"/>
                    <a:pt x="1" y="1960"/>
                    <a:pt x="1" y="2015"/>
                  </a:cubicBezTo>
                  <a:cubicBezTo>
                    <a:pt x="1" y="4817"/>
                    <a:pt x="334" y="7619"/>
                    <a:pt x="368" y="10388"/>
                  </a:cubicBezTo>
                  <a:cubicBezTo>
                    <a:pt x="401" y="13190"/>
                    <a:pt x="234" y="15992"/>
                    <a:pt x="134" y="18761"/>
                  </a:cubicBezTo>
                  <a:cubicBezTo>
                    <a:pt x="134" y="18877"/>
                    <a:pt x="218" y="18936"/>
                    <a:pt x="305" y="18936"/>
                  </a:cubicBezTo>
                  <a:cubicBezTo>
                    <a:pt x="393" y="18936"/>
                    <a:pt x="484" y="18877"/>
                    <a:pt x="501" y="18761"/>
                  </a:cubicBezTo>
                  <a:cubicBezTo>
                    <a:pt x="1769" y="17960"/>
                    <a:pt x="3036" y="16926"/>
                    <a:pt x="4137" y="15892"/>
                  </a:cubicBezTo>
                  <a:cubicBezTo>
                    <a:pt x="4170" y="15859"/>
                    <a:pt x="4204" y="15792"/>
                    <a:pt x="4170" y="15759"/>
                  </a:cubicBezTo>
                  <a:cubicBezTo>
                    <a:pt x="4204" y="15725"/>
                    <a:pt x="4237" y="15725"/>
                    <a:pt x="4237" y="15692"/>
                  </a:cubicBezTo>
                  <a:cubicBezTo>
                    <a:pt x="5138" y="10655"/>
                    <a:pt x="4604" y="5318"/>
                    <a:pt x="4404" y="247"/>
                  </a:cubicBezTo>
                  <a:cubicBezTo>
                    <a:pt x="4376" y="108"/>
                    <a:pt x="4279" y="39"/>
                    <a:pt x="4189" y="39"/>
                  </a:cubicBezTo>
                  <a:cubicBezTo>
                    <a:pt x="4171" y="39"/>
                    <a:pt x="4154" y="42"/>
                    <a:pt x="4137" y="47"/>
                  </a:cubicBezTo>
                  <a:cubicBezTo>
                    <a:pt x="4090" y="24"/>
                    <a:pt x="4026" y="0"/>
                    <a:pt x="395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3968954" y="247611"/>
              <a:ext cx="809122" cy="423780"/>
            </a:xfrm>
            <a:custGeom>
              <a:avLst/>
              <a:gdLst/>
              <a:ahLst/>
              <a:cxnLst/>
              <a:rect l="l" t="t" r="r" b="b"/>
              <a:pathLst>
                <a:path w="54140" h="28356" extrusionOk="0">
                  <a:moveTo>
                    <a:pt x="40463" y="701"/>
                  </a:moveTo>
                  <a:lnTo>
                    <a:pt x="40463" y="701"/>
                  </a:lnTo>
                  <a:cubicBezTo>
                    <a:pt x="44866" y="1235"/>
                    <a:pt x="48602" y="4304"/>
                    <a:pt x="49870" y="8607"/>
                  </a:cubicBezTo>
                  <a:cubicBezTo>
                    <a:pt x="49919" y="8769"/>
                    <a:pt x="50046" y="8845"/>
                    <a:pt x="50176" y="8845"/>
                  </a:cubicBezTo>
                  <a:cubicBezTo>
                    <a:pt x="50313" y="8845"/>
                    <a:pt x="50452" y="8761"/>
                    <a:pt x="50504" y="8607"/>
                  </a:cubicBezTo>
                  <a:cubicBezTo>
                    <a:pt x="50737" y="7940"/>
                    <a:pt x="51004" y="7239"/>
                    <a:pt x="51238" y="6572"/>
                  </a:cubicBezTo>
                  <a:cubicBezTo>
                    <a:pt x="53706" y="9541"/>
                    <a:pt x="52905" y="14078"/>
                    <a:pt x="51905" y="17513"/>
                  </a:cubicBezTo>
                  <a:cubicBezTo>
                    <a:pt x="50837" y="20983"/>
                    <a:pt x="49036" y="24152"/>
                    <a:pt x="46634" y="26853"/>
                  </a:cubicBezTo>
                  <a:cubicBezTo>
                    <a:pt x="47802" y="23418"/>
                    <a:pt x="48402" y="19882"/>
                    <a:pt x="48436" y="16246"/>
                  </a:cubicBezTo>
                  <a:cubicBezTo>
                    <a:pt x="48456" y="16066"/>
                    <a:pt x="48307" y="15958"/>
                    <a:pt x="48150" y="15958"/>
                  </a:cubicBezTo>
                  <a:cubicBezTo>
                    <a:pt x="48045" y="15958"/>
                    <a:pt x="47935" y="16006"/>
                    <a:pt x="47868" y="16112"/>
                  </a:cubicBezTo>
                  <a:cubicBezTo>
                    <a:pt x="47268" y="17013"/>
                    <a:pt x="46501" y="17680"/>
                    <a:pt x="45567" y="18147"/>
                  </a:cubicBezTo>
                  <a:cubicBezTo>
                    <a:pt x="45634" y="15579"/>
                    <a:pt x="44566" y="13244"/>
                    <a:pt x="42565" y="11542"/>
                  </a:cubicBezTo>
                  <a:cubicBezTo>
                    <a:pt x="42501" y="11497"/>
                    <a:pt x="42430" y="11476"/>
                    <a:pt x="42362" y="11476"/>
                  </a:cubicBezTo>
                  <a:cubicBezTo>
                    <a:pt x="42179" y="11476"/>
                    <a:pt x="42016" y="11624"/>
                    <a:pt x="42064" y="11843"/>
                  </a:cubicBezTo>
                  <a:cubicBezTo>
                    <a:pt x="42698" y="14645"/>
                    <a:pt x="42498" y="17447"/>
                    <a:pt x="41464" y="20082"/>
                  </a:cubicBezTo>
                  <a:cubicBezTo>
                    <a:pt x="39329" y="14978"/>
                    <a:pt x="34559" y="11376"/>
                    <a:pt x="28988" y="10775"/>
                  </a:cubicBezTo>
                  <a:cubicBezTo>
                    <a:pt x="28978" y="10774"/>
                    <a:pt x="28967" y="10773"/>
                    <a:pt x="28957" y="10773"/>
                  </a:cubicBezTo>
                  <a:cubicBezTo>
                    <a:pt x="28711" y="10773"/>
                    <a:pt x="28596" y="11149"/>
                    <a:pt x="28788" y="11309"/>
                  </a:cubicBezTo>
                  <a:cubicBezTo>
                    <a:pt x="31990" y="14111"/>
                    <a:pt x="34426" y="17580"/>
                    <a:pt x="35927" y="21550"/>
                  </a:cubicBezTo>
                  <a:cubicBezTo>
                    <a:pt x="34426" y="20649"/>
                    <a:pt x="32824" y="19949"/>
                    <a:pt x="31090" y="19448"/>
                  </a:cubicBezTo>
                  <a:cubicBezTo>
                    <a:pt x="31061" y="19437"/>
                    <a:pt x="31032" y="19432"/>
                    <a:pt x="31004" y="19432"/>
                  </a:cubicBezTo>
                  <a:cubicBezTo>
                    <a:pt x="30771" y="19432"/>
                    <a:pt x="30581" y="19774"/>
                    <a:pt x="30790" y="19982"/>
                  </a:cubicBezTo>
                  <a:cubicBezTo>
                    <a:pt x="32758" y="21650"/>
                    <a:pt x="34259" y="23618"/>
                    <a:pt x="35360" y="25919"/>
                  </a:cubicBezTo>
                  <a:cubicBezTo>
                    <a:pt x="33095" y="24330"/>
                    <a:pt x="30378" y="23905"/>
                    <a:pt x="27637" y="23905"/>
                  </a:cubicBezTo>
                  <a:cubicBezTo>
                    <a:pt x="26582" y="23905"/>
                    <a:pt x="25523" y="23968"/>
                    <a:pt x="24485" y="24051"/>
                  </a:cubicBezTo>
                  <a:cubicBezTo>
                    <a:pt x="25286" y="23384"/>
                    <a:pt x="25986" y="22617"/>
                    <a:pt x="26587" y="21716"/>
                  </a:cubicBezTo>
                  <a:cubicBezTo>
                    <a:pt x="26707" y="21505"/>
                    <a:pt x="26528" y="21240"/>
                    <a:pt x="26320" y="21240"/>
                  </a:cubicBezTo>
                  <a:cubicBezTo>
                    <a:pt x="26298" y="21240"/>
                    <a:pt x="26276" y="21243"/>
                    <a:pt x="26253" y="21249"/>
                  </a:cubicBezTo>
                  <a:cubicBezTo>
                    <a:pt x="23030" y="22273"/>
                    <a:pt x="19751" y="22785"/>
                    <a:pt x="16452" y="22785"/>
                  </a:cubicBezTo>
                  <a:cubicBezTo>
                    <a:pt x="14697" y="22785"/>
                    <a:pt x="12936" y="22640"/>
                    <a:pt x="11176" y="22350"/>
                  </a:cubicBezTo>
                  <a:cubicBezTo>
                    <a:pt x="12076" y="21783"/>
                    <a:pt x="12977" y="21183"/>
                    <a:pt x="13878" y="20582"/>
                  </a:cubicBezTo>
                  <a:cubicBezTo>
                    <a:pt x="14044" y="20482"/>
                    <a:pt x="13978" y="20282"/>
                    <a:pt x="13878" y="20215"/>
                  </a:cubicBezTo>
                  <a:cubicBezTo>
                    <a:pt x="14003" y="20121"/>
                    <a:pt x="13922" y="19879"/>
                    <a:pt x="13745" y="19879"/>
                  </a:cubicBezTo>
                  <a:cubicBezTo>
                    <a:pt x="13734" y="19879"/>
                    <a:pt x="13722" y="19880"/>
                    <a:pt x="13711" y="19882"/>
                  </a:cubicBezTo>
                  <a:cubicBezTo>
                    <a:pt x="12523" y="20068"/>
                    <a:pt x="11336" y="20162"/>
                    <a:pt x="10156" y="20162"/>
                  </a:cubicBezTo>
                  <a:cubicBezTo>
                    <a:pt x="7326" y="20162"/>
                    <a:pt x="4539" y="19621"/>
                    <a:pt x="1902" y="18514"/>
                  </a:cubicBezTo>
                  <a:cubicBezTo>
                    <a:pt x="7540" y="18314"/>
                    <a:pt x="12877" y="16346"/>
                    <a:pt x="17347" y="12843"/>
                  </a:cubicBezTo>
                  <a:cubicBezTo>
                    <a:pt x="17547" y="12710"/>
                    <a:pt x="17413" y="12376"/>
                    <a:pt x="17213" y="12310"/>
                  </a:cubicBezTo>
                  <a:cubicBezTo>
                    <a:pt x="15912" y="12043"/>
                    <a:pt x="14711" y="11576"/>
                    <a:pt x="13577" y="10909"/>
                  </a:cubicBezTo>
                  <a:cubicBezTo>
                    <a:pt x="17847" y="8007"/>
                    <a:pt x="22617" y="6072"/>
                    <a:pt x="27687" y="5205"/>
                  </a:cubicBezTo>
                  <a:cubicBezTo>
                    <a:pt x="27988" y="5138"/>
                    <a:pt x="27988" y="4738"/>
                    <a:pt x="27787" y="4604"/>
                  </a:cubicBezTo>
                  <a:cubicBezTo>
                    <a:pt x="26386" y="3704"/>
                    <a:pt x="24919" y="3036"/>
                    <a:pt x="23318" y="2603"/>
                  </a:cubicBezTo>
                  <a:cubicBezTo>
                    <a:pt x="25298" y="2250"/>
                    <a:pt x="27288" y="2075"/>
                    <a:pt x="29270" y="2075"/>
                  </a:cubicBezTo>
                  <a:cubicBezTo>
                    <a:pt x="33664" y="2075"/>
                    <a:pt x="38016" y="2936"/>
                    <a:pt x="42131" y="4638"/>
                  </a:cubicBezTo>
                  <a:cubicBezTo>
                    <a:pt x="42175" y="4654"/>
                    <a:pt x="42216" y="4661"/>
                    <a:pt x="42253" y="4661"/>
                  </a:cubicBezTo>
                  <a:cubicBezTo>
                    <a:pt x="42447" y="4661"/>
                    <a:pt x="42559" y="4466"/>
                    <a:pt x="42531" y="4271"/>
                  </a:cubicBezTo>
                  <a:cubicBezTo>
                    <a:pt x="42598" y="4237"/>
                    <a:pt x="42631" y="4137"/>
                    <a:pt x="42565" y="4037"/>
                  </a:cubicBezTo>
                  <a:cubicBezTo>
                    <a:pt x="41898" y="2903"/>
                    <a:pt x="41164" y="1802"/>
                    <a:pt x="40463" y="701"/>
                  </a:cubicBezTo>
                  <a:close/>
                  <a:moveTo>
                    <a:pt x="39829" y="1"/>
                  </a:moveTo>
                  <a:cubicBezTo>
                    <a:pt x="39596" y="1"/>
                    <a:pt x="39429" y="268"/>
                    <a:pt x="39563" y="468"/>
                  </a:cubicBezTo>
                  <a:cubicBezTo>
                    <a:pt x="40330" y="1602"/>
                    <a:pt x="41130" y="2736"/>
                    <a:pt x="41931" y="3870"/>
                  </a:cubicBezTo>
                  <a:cubicBezTo>
                    <a:pt x="37868" y="2249"/>
                    <a:pt x="33578" y="1439"/>
                    <a:pt x="29265" y="1439"/>
                  </a:cubicBezTo>
                  <a:cubicBezTo>
                    <a:pt x="26744" y="1439"/>
                    <a:pt x="24214" y="1716"/>
                    <a:pt x="21716" y="2269"/>
                  </a:cubicBezTo>
                  <a:cubicBezTo>
                    <a:pt x="21416" y="2336"/>
                    <a:pt x="21416" y="2836"/>
                    <a:pt x="21716" y="2870"/>
                  </a:cubicBezTo>
                  <a:cubicBezTo>
                    <a:pt x="23518" y="3237"/>
                    <a:pt x="25186" y="3837"/>
                    <a:pt x="26720" y="4738"/>
                  </a:cubicBezTo>
                  <a:cubicBezTo>
                    <a:pt x="21716" y="5705"/>
                    <a:pt x="17013" y="7706"/>
                    <a:pt x="12810" y="10642"/>
                  </a:cubicBezTo>
                  <a:cubicBezTo>
                    <a:pt x="12610" y="10775"/>
                    <a:pt x="12610" y="11075"/>
                    <a:pt x="12810" y="11209"/>
                  </a:cubicBezTo>
                  <a:cubicBezTo>
                    <a:pt x="13944" y="11909"/>
                    <a:pt x="15112" y="12443"/>
                    <a:pt x="16379" y="12777"/>
                  </a:cubicBezTo>
                  <a:cubicBezTo>
                    <a:pt x="11900" y="16120"/>
                    <a:pt x="6504" y="17884"/>
                    <a:pt x="929" y="17884"/>
                  </a:cubicBezTo>
                  <a:cubicBezTo>
                    <a:pt x="776" y="17884"/>
                    <a:pt x="622" y="17883"/>
                    <a:pt x="468" y="17880"/>
                  </a:cubicBezTo>
                  <a:cubicBezTo>
                    <a:pt x="134" y="17880"/>
                    <a:pt x="1" y="18347"/>
                    <a:pt x="301" y="18481"/>
                  </a:cubicBezTo>
                  <a:cubicBezTo>
                    <a:pt x="3227" y="19944"/>
                    <a:pt x="6353" y="20722"/>
                    <a:pt x="9537" y="20722"/>
                  </a:cubicBezTo>
                  <a:cubicBezTo>
                    <a:pt x="10855" y="20722"/>
                    <a:pt x="12183" y="20589"/>
                    <a:pt x="13511" y="20315"/>
                  </a:cubicBezTo>
                  <a:lnTo>
                    <a:pt x="13511" y="20315"/>
                  </a:lnTo>
                  <a:cubicBezTo>
                    <a:pt x="12376" y="20949"/>
                    <a:pt x="11309" y="21583"/>
                    <a:pt x="10208" y="22284"/>
                  </a:cubicBezTo>
                  <a:cubicBezTo>
                    <a:pt x="10008" y="22384"/>
                    <a:pt x="10008" y="22751"/>
                    <a:pt x="10275" y="22817"/>
                  </a:cubicBezTo>
                  <a:cubicBezTo>
                    <a:pt x="12331" y="23207"/>
                    <a:pt x="14402" y="23402"/>
                    <a:pt x="16469" y="23402"/>
                  </a:cubicBezTo>
                  <a:cubicBezTo>
                    <a:pt x="19533" y="23402"/>
                    <a:pt x="22584" y="22973"/>
                    <a:pt x="25553" y="22117"/>
                  </a:cubicBezTo>
                  <a:lnTo>
                    <a:pt x="25553" y="22117"/>
                  </a:lnTo>
                  <a:cubicBezTo>
                    <a:pt x="24885" y="22917"/>
                    <a:pt x="24185" y="23584"/>
                    <a:pt x="23284" y="24185"/>
                  </a:cubicBezTo>
                  <a:cubicBezTo>
                    <a:pt x="23059" y="24346"/>
                    <a:pt x="23113" y="24787"/>
                    <a:pt x="23418" y="24787"/>
                  </a:cubicBezTo>
                  <a:cubicBezTo>
                    <a:pt x="23428" y="24787"/>
                    <a:pt x="23440" y="24786"/>
                    <a:pt x="23451" y="24785"/>
                  </a:cubicBezTo>
                  <a:cubicBezTo>
                    <a:pt x="24836" y="24654"/>
                    <a:pt x="26286" y="24531"/>
                    <a:pt x="27727" y="24531"/>
                  </a:cubicBezTo>
                  <a:cubicBezTo>
                    <a:pt x="30694" y="24531"/>
                    <a:pt x="33626" y="25055"/>
                    <a:pt x="35893" y="27120"/>
                  </a:cubicBezTo>
                  <a:cubicBezTo>
                    <a:pt x="35963" y="27180"/>
                    <a:pt x="36049" y="27207"/>
                    <a:pt x="36134" y="27207"/>
                  </a:cubicBezTo>
                  <a:cubicBezTo>
                    <a:pt x="36334" y="27207"/>
                    <a:pt x="36521" y="27055"/>
                    <a:pt x="36427" y="26820"/>
                  </a:cubicBezTo>
                  <a:cubicBezTo>
                    <a:pt x="35460" y="24418"/>
                    <a:pt x="34092" y="22317"/>
                    <a:pt x="32291" y="20482"/>
                  </a:cubicBezTo>
                  <a:lnTo>
                    <a:pt x="32291" y="20482"/>
                  </a:lnTo>
                  <a:cubicBezTo>
                    <a:pt x="33725" y="21016"/>
                    <a:pt x="35059" y="21716"/>
                    <a:pt x="36360" y="22584"/>
                  </a:cubicBezTo>
                  <a:cubicBezTo>
                    <a:pt x="36407" y="22610"/>
                    <a:pt x="36458" y="22622"/>
                    <a:pt x="36508" y="22622"/>
                  </a:cubicBezTo>
                  <a:cubicBezTo>
                    <a:pt x="36710" y="22622"/>
                    <a:pt x="36907" y="22430"/>
                    <a:pt x="36827" y="22217"/>
                  </a:cubicBezTo>
                  <a:cubicBezTo>
                    <a:pt x="35426" y="18114"/>
                    <a:pt x="33091" y="14511"/>
                    <a:pt x="29956" y="11542"/>
                  </a:cubicBezTo>
                  <a:lnTo>
                    <a:pt x="29956" y="11542"/>
                  </a:lnTo>
                  <a:cubicBezTo>
                    <a:pt x="35059" y="12443"/>
                    <a:pt x="39396" y="16046"/>
                    <a:pt x="41164" y="20983"/>
                  </a:cubicBezTo>
                  <a:cubicBezTo>
                    <a:pt x="41225" y="21125"/>
                    <a:pt x="41385" y="21230"/>
                    <a:pt x="41523" y="21230"/>
                  </a:cubicBezTo>
                  <a:cubicBezTo>
                    <a:pt x="41612" y="21230"/>
                    <a:pt x="41692" y="21187"/>
                    <a:pt x="41731" y="21083"/>
                  </a:cubicBezTo>
                  <a:cubicBezTo>
                    <a:pt x="42965" y="18381"/>
                    <a:pt x="43332" y="15545"/>
                    <a:pt x="42865" y="12677"/>
                  </a:cubicBezTo>
                  <a:lnTo>
                    <a:pt x="42865" y="12677"/>
                  </a:lnTo>
                  <a:cubicBezTo>
                    <a:pt x="44399" y="14278"/>
                    <a:pt x="45133" y="16379"/>
                    <a:pt x="44933" y="18681"/>
                  </a:cubicBezTo>
                  <a:cubicBezTo>
                    <a:pt x="44906" y="18867"/>
                    <a:pt x="45091" y="18968"/>
                    <a:pt x="45269" y="18968"/>
                  </a:cubicBezTo>
                  <a:cubicBezTo>
                    <a:pt x="45314" y="18968"/>
                    <a:pt x="45359" y="18961"/>
                    <a:pt x="45400" y="18948"/>
                  </a:cubicBezTo>
                  <a:cubicBezTo>
                    <a:pt x="46367" y="18514"/>
                    <a:pt x="47135" y="17947"/>
                    <a:pt x="47802" y="17213"/>
                  </a:cubicBezTo>
                  <a:lnTo>
                    <a:pt x="47802" y="17213"/>
                  </a:lnTo>
                  <a:cubicBezTo>
                    <a:pt x="47635" y="20749"/>
                    <a:pt x="46934" y="24185"/>
                    <a:pt x="45700" y="27521"/>
                  </a:cubicBezTo>
                  <a:cubicBezTo>
                    <a:pt x="45667" y="27654"/>
                    <a:pt x="45700" y="27721"/>
                    <a:pt x="45734" y="27787"/>
                  </a:cubicBezTo>
                  <a:cubicBezTo>
                    <a:pt x="45734" y="27787"/>
                    <a:pt x="45734" y="27787"/>
                    <a:pt x="45734" y="27821"/>
                  </a:cubicBezTo>
                  <a:cubicBezTo>
                    <a:pt x="45505" y="28050"/>
                    <a:pt x="45722" y="28356"/>
                    <a:pt x="45970" y="28356"/>
                  </a:cubicBezTo>
                  <a:cubicBezTo>
                    <a:pt x="46048" y="28356"/>
                    <a:pt x="46129" y="28326"/>
                    <a:pt x="46201" y="28254"/>
                  </a:cubicBezTo>
                  <a:cubicBezTo>
                    <a:pt x="49403" y="25019"/>
                    <a:pt x="51738" y="20983"/>
                    <a:pt x="52839" y="16546"/>
                  </a:cubicBezTo>
                  <a:cubicBezTo>
                    <a:pt x="53706" y="12977"/>
                    <a:pt x="54140" y="8574"/>
                    <a:pt x="51338" y="5738"/>
                  </a:cubicBezTo>
                  <a:cubicBezTo>
                    <a:pt x="51276" y="5664"/>
                    <a:pt x="51195" y="5631"/>
                    <a:pt x="51115" y="5631"/>
                  </a:cubicBezTo>
                  <a:cubicBezTo>
                    <a:pt x="50980" y="5631"/>
                    <a:pt x="50846" y="5725"/>
                    <a:pt x="50804" y="5872"/>
                  </a:cubicBezTo>
                  <a:cubicBezTo>
                    <a:pt x="50604" y="6439"/>
                    <a:pt x="50404" y="6973"/>
                    <a:pt x="50203" y="7540"/>
                  </a:cubicBezTo>
                  <a:cubicBezTo>
                    <a:pt x="48536" y="3270"/>
                    <a:pt x="44466" y="234"/>
                    <a:pt x="39829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4722720" y="1260344"/>
              <a:ext cx="8818" cy="42399"/>
            </a:xfrm>
            <a:custGeom>
              <a:avLst/>
              <a:gdLst/>
              <a:ahLst/>
              <a:cxnLst/>
              <a:rect l="l" t="t" r="r" b="b"/>
              <a:pathLst>
                <a:path w="590" h="2837" extrusionOk="0">
                  <a:moveTo>
                    <a:pt x="374" y="1"/>
                  </a:moveTo>
                  <a:cubicBezTo>
                    <a:pt x="329" y="1"/>
                    <a:pt x="282" y="27"/>
                    <a:pt x="268" y="85"/>
                  </a:cubicBezTo>
                  <a:cubicBezTo>
                    <a:pt x="1" y="986"/>
                    <a:pt x="34" y="1953"/>
                    <a:pt x="435" y="2787"/>
                  </a:cubicBezTo>
                  <a:cubicBezTo>
                    <a:pt x="446" y="2822"/>
                    <a:pt x="470" y="2837"/>
                    <a:pt x="495" y="2837"/>
                  </a:cubicBezTo>
                  <a:cubicBezTo>
                    <a:pt x="541" y="2837"/>
                    <a:pt x="590" y="2786"/>
                    <a:pt x="568" y="2721"/>
                  </a:cubicBezTo>
                  <a:cubicBezTo>
                    <a:pt x="301" y="1853"/>
                    <a:pt x="234" y="1019"/>
                    <a:pt x="468" y="119"/>
                  </a:cubicBezTo>
                  <a:cubicBezTo>
                    <a:pt x="487" y="44"/>
                    <a:pt x="432" y="1"/>
                    <a:pt x="37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4711258" y="1253395"/>
              <a:ext cx="9640" cy="29217"/>
            </a:xfrm>
            <a:custGeom>
              <a:avLst/>
              <a:gdLst/>
              <a:ahLst/>
              <a:cxnLst/>
              <a:rect l="l" t="t" r="r" b="b"/>
              <a:pathLst>
                <a:path w="645" h="1955" extrusionOk="0">
                  <a:moveTo>
                    <a:pt x="536" y="1"/>
                  </a:moveTo>
                  <a:cubicBezTo>
                    <a:pt x="507" y="1"/>
                    <a:pt x="479" y="15"/>
                    <a:pt x="468" y="50"/>
                  </a:cubicBezTo>
                  <a:cubicBezTo>
                    <a:pt x="101" y="584"/>
                    <a:pt x="1" y="1284"/>
                    <a:pt x="134" y="1918"/>
                  </a:cubicBezTo>
                  <a:cubicBezTo>
                    <a:pt x="134" y="1944"/>
                    <a:pt x="154" y="1954"/>
                    <a:pt x="176" y="1954"/>
                  </a:cubicBezTo>
                  <a:cubicBezTo>
                    <a:pt x="212" y="1954"/>
                    <a:pt x="255" y="1926"/>
                    <a:pt x="234" y="1885"/>
                  </a:cubicBezTo>
                  <a:cubicBezTo>
                    <a:pt x="201" y="1251"/>
                    <a:pt x="268" y="684"/>
                    <a:pt x="601" y="117"/>
                  </a:cubicBezTo>
                  <a:cubicBezTo>
                    <a:pt x="645" y="52"/>
                    <a:pt x="589" y="1"/>
                    <a:pt x="536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4640971" y="1805643"/>
              <a:ext cx="74292" cy="312216"/>
            </a:xfrm>
            <a:custGeom>
              <a:avLst/>
              <a:gdLst/>
              <a:ahLst/>
              <a:cxnLst/>
              <a:rect l="l" t="t" r="r" b="b"/>
              <a:pathLst>
                <a:path w="4971" h="20891" extrusionOk="0">
                  <a:moveTo>
                    <a:pt x="4170" y="792"/>
                  </a:moveTo>
                  <a:cubicBezTo>
                    <a:pt x="4137" y="6596"/>
                    <a:pt x="4203" y="12367"/>
                    <a:pt x="3970" y="18171"/>
                  </a:cubicBezTo>
                  <a:lnTo>
                    <a:pt x="3903" y="18171"/>
                  </a:lnTo>
                  <a:cubicBezTo>
                    <a:pt x="3810" y="18233"/>
                    <a:pt x="3717" y="18295"/>
                    <a:pt x="3624" y="18330"/>
                  </a:cubicBezTo>
                  <a:lnTo>
                    <a:pt x="3624" y="18330"/>
                  </a:lnTo>
                  <a:cubicBezTo>
                    <a:pt x="3636" y="18318"/>
                    <a:pt x="3636" y="18295"/>
                    <a:pt x="3636" y="18271"/>
                  </a:cubicBezTo>
                  <a:cubicBezTo>
                    <a:pt x="3670" y="15502"/>
                    <a:pt x="3670" y="12734"/>
                    <a:pt x="3770" y="9965"/>
                  </a:cubicBezTo>
                  <a:cubicBezTo>
                    <a:pt x="3836" y="7230"/>
                    <a:pt x="4137" y="4428"/>
                    <a:pt x="4070" y="1659"/>
                  </a:cubicBezTo>
                  <a:cubicBezTo>
                    <a:pt x="4070" y="1635"/>
                    <a:pt x="4053" y="1612"/>
                    <a:pt x="4020" y="1612"/>
                  </a:cubicBezTo>
                  <a:cubicBezTo>
                    <a:pt x="4006" y="1612"/>
                    <a:pt x="3989" y="1616"/>
                    <a:pt x="3970" y="1626"/>
                  </a:cubicBezTo>
                  <a:cubicBezTo>
                    <a:pt x="4037" y="1325"/>
                    <a:pt x="4103" y="1059"/>
                    <a:pt x="4170" y="792"/>
                  </a:cubicBezTo>
                  <a:close/>
                  <a:moveTo>
                    <a:pt x="4003" y="658"/>
                  </a:moveTo>
                  <a:lnTo>
                    <a:pt x="4003" y="658"/>
                  </a:lnTo>
                  <a:cubicBezTo>
                    <a:pt x="3870" y="992"/>
                    <a:pt x="3770" y="1359"/>
                    <a:pt x="3736" y="1692"/>
                  </a:cubicBezTo>
                  <a:cubicBezTo>
                    <a:pt x="3736" y="1726"/>
                    <a:pt x="3736" y="1759"/>
                    <a:pt x="3736" y="1792"/>
                  </a:cubicBezTo>
                  <a:cubicBezTo>
                    <a:pt x="3715" y="1857"/>
                    <a:pt x="3763" y="1894"/>
                    <a:pt x="3818" y="1894"/>
                  </a:cubicBezTo>
                  <a:cubicBezTo>
                    <a:pt x="3848" y="1894"/>
                    <a:pt x="3880" y="1883"/>
                    <a:pt x="3903" y="1859"/>
                  </a:cubicBezTo>
                  <a:lnTo>
                    <a:pt x="3903" y="1859"/>
                  </a:lnTo>
                  <a:cubicBezTo>
                    <a:pt x="3169" y="7196"/>
                    <a:pt x="3236" y="12900"/>
                    <a:pt x="3303" y="18271"/>
                  </a:cubicBezTo>
                  <a:cubicBezTo>
                    <a:pt x="3303" y="18371"/>
                    <a:pt x="3369" y="18438"/>
                    <a:pt x="3436" y="18438"/>
                  </a:cubicBezTo>
                  <a:cubicBezTo>
                    <a:pt x="2369" y="19038"/>
                    <a:pt x="1335" y="19772"/>
                    <a:pt x="467" y="20606"/>
                  </a:cubicBezTo>
                  <a:cubicBezTo>
                    <a:pt x="934" y="19805"/>
                    <a:pt x="701" y="18438"/>
                    <a:pt x="734" y="17537"/>
                  </a:cubicBezTo>
                  <a:cubicBezTo>
                    <a:pt x="768" y="15769"/>
                    <a:pt x="768" y="14001"/>
                    <a:pt x="734" y="12233"/>
                  </a:cubicBezTo>
                  <a:cubicBezTo>
                    <a:pt x="701" y="9198"/>
                    <a:pt x="768" y="6162"/>
                    <a:pt x="834" y="3127"/>
                  </a:cubicBezTo>
                  <a:cubicBezTo>
                    <a:pt x="1802" y="2793"/>
                    <a:pt x="2702" y="2259"/>
                    <a:pt x="3636" y="1792"/>
                  </a:cubicBezTo>
                  <a:cubicBezTo>
                    <a:pt x="3670" y="1759"/>
                    <a:pt x="3703" y="1726"/>
                    <a:pt x="3703" y="1692"/>
                  </a:cubicBezTo>
                  <a:cubicBezTo>
                    <a:pt x="3703" y="1610"/>
                    <a:pt x="3635" y="1550"/>
                    <a:pt x="3556" y="1550"/>
                  </a:cubicBezTo>
                  <a:cubicBezTo>
                    <a:pt x="3538" y="1550"/>
                    <a:pt x="3521" y="1553"/>
                    <a:pt x="3503" y="1559"/>
                  </a:cubicBezTo>
                  <a:cubicBezTo>
                    <a:pt x="2602" y="2026"/>
                    <a:pt x="1668" y="2426"/>
                    <a:pt x="834" y="2960"/>
                  </a:cubicBezTo>
                  <a:cubicBezTo>
                    <a:pt x="868" y="2726"/>
                    <a:pt x="868" y="2526"/>
                    <a:pt x="868" y="2293"/>
                  </a:cubicBezTo>
                  <a:cubicBezTo>
                    <a:pt x="1935" y="1826"/>
                    <a:pt x="2969" y="1225"/>
                    <a:pt x="4003" y="658"/>
                  </a:cubicBezTo>
                  <a:close/>
                  <a:moveTo>
                    <a:pt x="4269" y="0"/>
                  </a:moveTo>
                  <a:cubicBezTo>
                    <a:pt x="4237" y="0"/>
                    <a:pt x="4203" y="8"/>
                    <a:pt x="4170" y="25"/>
                  </a:cubicBezTo>
                  <a:cubicBezTo>
                    <a:pt x="3036" y="625"/>
                    <a:pt x="1902" y="1225"/>
                    <a:pt x="834" y="1926"/>
                  </a:cubicBezTo>
                  <a:cubicBezTo>
                    <a:pt x="823" y="1904"/>
                    <a:pt x="797" y="1893"/>
                    <a:pt x="766" y="1893"/>
                  </a:cubicBezTo>
                  <a:cubicBezTo>
                    <a:pt x="705" y="1893"/>
                    <a:pt x="623" y="1937"/>
                    <a:pt x="601" y="2026"/>
                  </a:cubicBezTo>
                  <a:cubicBezTo>
                    <a:pt x="201" y="5061"/>
                    <a:pt x="301" y="8130"/>
                    <a:pt x="301" y="11166"/>
                  </a:cubicBezTo>
                  <a:cubicBezTo>
                    <a:pt x="334" y="12600"/>
                    <a:pt x="334" y="14001"/>
                    <a:pt x="334" y="15436"/>
                  </a:cubicBezTo>
                  <a:cubicBezTo>
                    <a:pt x="334" y="16136"/>
                    <a:pt x="334" y="16837"/>
                    <a:pt x="301" y="17537"/>
                  </a:cubicBezTo>
                  <a:cubicBezTo>
                    <a:pt x="301" y="17804"/>
                    <a:pt x="401" y="19705"/>
                    <a:pt x="401" y="20339"/>
                  </a:cubicBezTo>
                  <a:cubicBezTo>
                    <a:pt x="359" y="20298"/>
                    <a:pt x="305" y="20269"/>
                    <a:pt x="247" y="20269"/>
                  </a:cubicBezTo>
                  <a:cubicBezTo>
                    <a:pt x="210" y="20269"/>
                    <a:pt x="172" y="20280"/>
                    <a:pt x="134" y="20306"/>
                  </a:cubicBezTo>
                  <a:cubicBezTo>
                    <a:pt x="100" y="20339"/>
                    <a:pt x="100" y="20339"/>
                    <a:pt x="67" y="20372"/>
                  </a:cubicBezTo>
                  <a:cubicBezTo>
                    <a:pt x="0" y="20406"/>
                    <a:pt x="0" y="20539"/>
                    <a:pt x="34" y="20573"/>
                  </a:cubicBezTo>
                  <a:lnTo>
                    <a:pt x="100" y="20673"/>
                  </a:lnTo>
                  <a:cubicBezTo>
                    <a:pt x="134" y="20723"/>
                    <a:pt x="192" y="20748"/>
                    <a:pt x="251" y="20748"/>
                  </a:cubicBezTo>
                  <a:cubicBezTo>
                    <a:pt x="309" y="20748"/>
                    <a:pt x="367" y="20723"/>
                    <a:pt x="401" y="20673"/>
                  </a:cubicBezTo>
                  <a:lnTo>
                    <a:pt x="401" y="20673"/>
                  </a:lnTo>
                  <a:cubicBezTo>
                    <a:pt x="373" y="20782"/>
                    <a:pt x="480" y="20891"/>
                    <a:pt x="592" y="20891"/>
                  </a:cubicBezTo>
                  <a:cubicBezTo>
                    <a:pt x="617" y="20891"/>
                    <a:pt x="643" y="20885"/>
                    <a:pt x="668" y="20873"/>
                  </a:cubicBezTo>
                  <a:cubicBezTo>
                    <a:pt x="1802" y="20072"/>
                    <a:pt x="2936" y="19305"/>
                    <a:pt x="4137" y="18571"/>
                  </a:cubicBezTo>
                  <a:cubicBezTo>
                    <a:pt x="4203" y="18571"/>
                    <a:pt x="4203" y="18504"/>
                    <a:pt x="4237" y="18471"/>
                  </a:cubicBezTo>
                  <a:cubicBezTo>
                    <a:pt x="4303" y="18471"/>
                    <a:pt x="4404" y="18404"/>
                    <a:pt x="4404" y="18271"/>
                  </a:cubicBezTo>
                  <a:cubicBezTo>
                    <a:pt x="4804" y="12367"/>
                    <a:pt x="4971" y="6262"/>
                    <a:pt x="4470" y="325"/>
                  </a:cubicBezTo>
                  <a:cubicBezTo>
                    <a:pt x="4554" y="186"/>
                    <a:pt x="4429" y="0"/>
                    <a:pt x="426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4683579" y="653293"/>
              <a:ext cx="17575" cy="21401"/>
            </a:xfrm>
            <a:custGeom>
              <a:avLst/>
              <a:gdLst/>
              <a:ahLst/>
              <a:cxnLst/>
              <a:rect l="l" t="t" r="r" b="b"/>
              <a:pathLst>
                <a:path w="1176" h="1432" extrusionOk="0">
                  <a:moveTo>
                    <a:pt x="1055" y="1"/>
                  </a:moveTo>
                  <a:cubicBezTo>
                    <a:pt x="1030" y="1"/>
                    <a:pt x="1005" y="13"/>
                    <a:pt x="985" y="42"/>
                  </a:cubicBezTo>
                  <a:cubicBezTo>
                    <a:pt x="719" y="509"/>
                    <a:pt x="418" y="943"/>
                    <a:pt x="51" y="1310"/>
                  </a:cubicBezTo>
                  <a:cubicBezTo>
                    <a:pt x="0" y="1361"/>
                    <a:pt x="47" y="1432"/>
                    <a:pt x="102" y="1432"/>
                  </a:cubicBezTo>
                  <a:cubicBezTo>
                    <a:pt x="119" y="1432"/>
                    <a:pt x="136" y="1425"/>
                    <a:pt x="152" y="1410"/>
                  </a:cubicBezTo>
                  <a:cubicBezTo>
                    <a:pt x="552" y="1043"/>
                    <a:pt x="919" y="609"/>
                    <a:pt x="1152" y="142"/>
                  </a:cubicBezTo>
                  <a:cubicBezTo>
                    <a:pt x="1176" y="71"/>
                    <a:pt x="1116" y="1"/>
                    <a:pt x="105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4666706" y="645851"/>
              <a:ext cx="24749" cy="27753"/>
            </a:xfrm>
            <a:custGeom>
              <a:avLst/>
              <a:gdLst/>
              <a:ahLst/>
              <a:cxnLst/>
              <a:rect l="l" t="t" r="r" b="b"/>
              <a:pathLst>
                <a:path w="1656" h="1857" extrusionOk="0">
                  <a:moveTo>
                    <a:pt x="1527" y="0"/>
                  </a:moveTo>
                  <a:cubicBezTo>
                    <a:pt x="1484" y="0"/>
                    <a:pt x="1439" y="22"/>
                    <a:pt x="1414" y="73"/>
                  </a:cubicBezTo>
                  <a:cubicBezTo>
                    <a:pt x="1147" y="740"/>
                    <a:pt x="713" y="1274"/>
                    <a:pt x="113" y="1641"/>
                  </a:cubicBezTo>
                  <a:cubicBezTo>
                    <a:pt x="1" y="1725"/>
                    <a:pt x="54" y="1856"/>
                    <a:pt x="153" y="1856"/>
                  </a:cubicBezTo>
                  <a:cubicBezTo>
                    <a:pt x="171" y="1856"/>
                    <a:pt x="192" y="1852"/>
                    <a:pt x="213" y="1841"/>
                  </a:cubicBezTo>
                  <a:cubicBezTo>
                    <a:pt x="880" y="1474"/>
                    <a:pt x="1381" y="874"/>
                    <a:pt x="1614" y="140"/>
                  </a:cubicBezTo>
                  <a:cubicBezTo>
                    <a:pt x="1655" y="57"/>
                    <a:pt x="1595" y="0"/>
                    <a:pt x="152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4603743" y="2296675"/>
              <a:ext cx="9819" cy="13929"/>
            </a:xfrm>
            <a:custGeom>
              <a:avLst/>
              <a:gdLst/>
              <a:ahLst/>
              <a:cxnLst/>
              <a:rect l="l" t="t" r="r" b="b"/>
              <a:pathLst>
                <a:path w="657" h="932" extrusionOk="0">
                  <a:moveTo>
                    <a:pt x="519" y="0"/>
                  </a:moveTo>
                  <a:cubicBezTo>
                    <a:pt x="465" y="0"/>
                    <a:pt x="407" y="42"/>
                    <a:pt x="390" y="125"/>
                  </a:cubicBezTo>
                  <a:cubicBezTo>
                    <a:pt x="390" y="392"/>
                    <a:pt x="290" y="592"/>
                    <a:pt x="90" y="759"/>
                  </a:cubicBezTo>
                  <a:cubicBezTo>
                    <a:pt x="0" y="819"/>
                    <a:pt x="70" y="931"/>
                    <a:pt x="158" y="931"/>
                  </a:cubicBezTo>
                  <a:cubicBezTo>
                    <a:pt x="168" y="931"/>
                    <a:pt x="179" y="930"/>
                    <a:pt x="190" y="926"/>
                  </a:cubicBezTo>
                  <a:cubicBezTo>
                    <a:pt x="457" y="759"/>
                    <a:pt x="657" y="426"/>
                    <a:pt x="623" y="125"/>
                  </a:cubicBezTo>
                  <a:cubicBezTo>
                    <a:pt x="623" y="42"/>
                    <a:pt x="573" y="0"/>
                    <a:pt x="51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4598288" y="2296182"/>
              <a:ext cx="9102" cy="11627"/>
            </a:xfrm>
            <a:custGeom>
              <a:avLst/>
              <a:gdLst/>
              <a:ahLst/>
              <a:cxnLst/>
              <a:rect l="l" t="t" r="r" b="b"/>
              <a:pathLst>
                <a:path w="609" h="778" extrusionOk="0">
                  <a:moveTo>
                    <a:pt x="503" y="0"/>
                  </a:moveTo>
                  <a:cubicBezTo>
                    <a:pt x="468" y="0"/>
                    <a:pt x="434" y="19"/>
                    <a:pt x="421" y="58"/>
                  </a:cubicBezTo>
                  <a:cubicBezTo>
                    <a:pt x="388" y="292"/>
                    <a:pt x="255" y="492"/>
                    <a:pt x="54" y="625"/>
                  </a:cubicBezTo>
                  <a:cubicBezTo>
                    <a:pt x="0" y="679"/>
                    <a:pt x="34" y="777"/>
                    <a:pt x="84" y="777"/>
                  </a:cubicBezTo>
                  <a:cubicBezTo>
                    <a:pt x="96" y="777"/>
                    <a:pt x="108" y="772"/>
                    <a:pt x="121" y="759"/>
                  </a:cubicBezTo>
                  <a:cubicBezTo>
                    <a:pt x="355" y="592"/>
                    <a:pt x="521" y="392"/>
                    <a:pt x="588" y="125"/>
                  </a:cubicBezTo>
                  <a:cubicBezTo>
                    <a:pt x="608" y="44"/>
                    <a:pt x="555" y="0"/>
                    <a:pt x="503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4495900" y="1825445"/>
              <a:ext cx="110189" cy="357185"/>
            </a:xfrm>
            <a:custGeom>
              <a:avLst/>
              <a:gdLst/>
              <a:ahLst/>
              <a:cxnLst/>
              <a:rect l="l" t="t" r="r" b="b"/>
              <a:pathLst>
                <a:path w="7373" h="23900" extrusionOk="0">
                  <a:moveTo>
                    <a:pt x="701" y="534"/>
                  </a:moveTo>
                  <a:lnTo>
                    <a:pt x="701" y="534"/>
                  </a:lnTo>
                  <a:cubicBezTo>
                    <a:pt x="2027" y="752"/>
                    <a:pt x="3381" y="856"/>
                    <a:pt x="4726" y="856"/>
                  </a:cubicBezTo>
                  <a:cubicBezTo>
                    <a:pt x="5446" y="856"/>
                    <a:pt x="6163" y="826"/>
                    <a:pt x="6872" y="768"/>
                  </a:cubicBezTo>
                  <a:cubicBezTo>
                    <a:pt x="6905" y="735"/>
                    <a:pt x="6905" y="734"/>
                    <a:pt x="6905" y="734"/>
                  </a:cubicBezTo>
                  <a:lnTo>
                    <a:pt x="6905" y="734"/>
                  </a:lnTo>
                  <a:cubicBezTo>
                    <a:pt x="6872" y="1101"/>
                    <a:pt x="6839" y="1468"/>
                    <a:pt x="6772" y="1835"/>
                  </a:cubicBezTo>
                  <a:cubicBezTo>
                    <a:pt x="6772" y="1802"/>
                    <a:pt x="6705" y="1768"/>
                    <a:pt x="6639" y="1735"/>
                  </a:cubicBezTo>
                  <a:cubicBezTo>
                    <a:pt x="4937" y="1635"/>
                    <a:pt x="3236" y="1535"/>
                    <a:pt x="1535" y="1535"/>
                  </a:cubicBezTo>
                  <a:cubicBezTo>
                    <a:pt x="1535" y="1502"/>
                    <a:pt x="1502" y="1502"/>
                    <a:pt x="1468" y="1502"/>
                  </a:cubicBezTo>
                  <a:cubicBezTo>
                    <a:pt x="1368" y="1335"/>
                    <a:pt x="1235" y="1168"/>
                    <a:pt x="1101" y="1001"/>
                  </a:cubicBezTo>
                  <a:cubicBezTo>
                    <a:pt x="968" y="834"/>
                    <a:pt x="834" y="668"/>
                    <a:pt x="701" y="534"/>
                  </a:cubicBezTo>
                  <a:close/>
                  <a:moveTo>
                    <a:pt x="401" y="467"/>
                  </a:moveTo>
                  <a:cubicBezTo>
                    <a:pt x="401" y="467"/>
                    <a:pt x="367" y="501"/>
                    <a:pt x="401" y="501"/>
                  </a:cubicBezTo>
                  <a:cubicBezTo>
                    <a:pt x="467" y="768"/>
                    <a:pt x="668" y="1001"/>
                    <a:pt x="834" y="1201"/>
                  </a:cubicBezTo>
                  <a:cubicBezTo>
                    <a:pt x="1001" y="1435"/>
                    <a:pt x="1168" y="1668"/>
                    <a:pt x="1368" y="1902"/>
                  </a:cubicBezTo>
                  <a:cubicBezTo>
                    <a:pt x="1068" y="8173"/>
                    <a:pt x="2002" y="14411"/>
                    <a:pt x="1602" y="20715"/>
                  </a:cubicBezTo>
                  <a:cubicBezTo>
                    <a:pt x="1568" y="20682"/>
                    <a:pt x="1535" y="20649"/>
                    <a:pt x="1502" y="20615"/>
                  </a:cubicBezTo>
                  <a:cubicBezTo>
                    <a:pt x="1535" y="17113"/>
                    <a:pt x="1301" y="13644"/>
                    <a:pt x="1068" y="10141"/>
                  </a:cubicBezTo>
                  <a:cubicBezTo>
                    <a:pt x="901" y="6939"/>
                    <a:pt x="868" y="3636"/>
                    <a:pt x="367" y="467"/>
                  </a:cubicBezTo>
                  <a:close/>
                  <a:moveTo>
                    <a:pt x="1635" y="1768"/>
                  </a:moveTo>
                  <a:cubicBezTo>
                    <a:pt x="3303" y="1935"/>
                    <a:pt x="4971" y="2002"/>
                    <a:pt x="6639" y="2069"/>
                  </a:cubicBezTo>
                  <a:cubicBezTo>
                    <a:pt x="6658" y="2078"/>
                    <a:pt x="6675" y="2082"/>
                    <a:pt x="6689" y="2082"/>
                  </a:cubicBezTo>
                  <a:cubicBezTo>
                    <a:pt x="6725" y="2082"/>
                    <a:pt x="6748" y="2059"/>
                    <a:pt x="6772" y="2035"/>
                  </a:cubicBezTo>
                  <a:lnTo>
                    <a:pt x="6772" y="2035"/>
                  </a:lnTo>
                  <a:cubicBezTo>
                    <a:pt x="6472" y="4871"/>
                    <a:pt x="6472" y="7739"/>
                    <a:pt x="6338" y="10575"/>
                  </a:cubicBezTo>
                  <a:cubicBezTo>
                    <a:pt x="6172" y="14044"/>
                    <a:pt x="6005" y="17513"/>
                    <a:pt x="5838" y="20982"/>
                  </a:cubicBezTo>
                  <a:cubicBezTo>
                    <a:pt x="5805" y="21016"/>
                    <a:pt x="5805" y="21016"/>
                    <a:pt x="5771" y="21016"/>
                  </a:cubicBezTo>
                  <a:cubicBezTo>
                    <a:pt x="4937" y="21716"/>
                    <a:pt x="4137" y="22517"/>
                    <a:pt x="3403" y="23317"/>
                  </a:cubicBezTo>
                  <a:cubicBezTo>
                    <a:pt x="3103" y="22850"/>
                    <a:pt x="2769" y="22417"/>
                    <a:pt x="2469" y="21950"/>
                  </a:cubicBezTo>
                  <a:cubicBezTo>
                    <a:pt x="2269" y="21683"/>
                    <a:pt x="2102" y="21382"/>
                    <a:pt x="1902" y="21116"/>
                  </a:cubicBezTo>
                  <a:cubicBezTo>
                    <a:pt x="2402" y="14778"/>
                    <a:pt x="2035" y="8206"/>
                    <a:pt x="1602" y="1902"/>
                  </a:cubicBezTo>
                  <a:cubicBezTo>
                    <a:pt x="1602" y="1868"/>
                    <a:pt x="1635" y="1835"/>
                    <a:pt x="1635" y="1768"/>
                  </a:cubicBezTo>
                  <a:close/>
                  <a:moveTo>
                    <a:pt x="267" y="0"/>
                  </a:moveTo>
                  <a:cubicBezTo>
                    <a:pt x="101" y="0"/>
                    <a:pt x="0" y="167"/>
                    <a:pt x="67" y="334"/>
                  </a:cubicBezTo>
                  <a:cubicBezTo>
                    <a:pt x="0" y="3703"/>
                    <a:pt x="467" y="7139"/>
                    <a:pt x="668" y="10508"/>
                  </a:cubicBezTo>
                  <a:cubicBezTo>
                    <a:pt x="834" y="13910"/>
                    <a:pt x="934" y="17313"/>
                    <a:pt x="1068" y="20715"/>
                  </a:cubicBezTo>
                  <a:cubicBezTo>
                    <a:pt x="1068" y="20815"/>
                    <a:pt x="1101" y="20882"/>
                    <a:pt x="1168" y="20915"/>
                  </a:cubicBezTo>
                  <a:cubicBezTo>
                    <a:pt x="1268" y="21082"/>
                    <a:pt x="1401" y="21282"/>
                    <a:pt x="1535" y="21483"/>
                  </a:cubicBezTo>
                  <a:cubicBezTo>
                    <a:pt x="1535" y="21483"/>
                    <a:pt x="1535" y="21516"/>
                    <a:pt x="1535" y="21549"/>
                  </a:cubicBezTo>
                  <a:cubicBezTo>
                    <a:pt x="1535" y="21649"/>
                    <a:pt x="1602" y="21716"/>
                    <a:pt x="1702" y="21716"/>
                  </a:cubicBezTo>
                  <a:cubicBezTo>
                    <a:pt x="1835" y="21883"/>
                    <a:pt x="1935" y="22050"/>
                    <a:pt x="2069" y="22216"/>
                  </a:cubicBezTo>
                  <a:cubicBezTo>
                    <a:pt x="2102" y="22216"/>
                    <a:pt x="2102" y="22250"/>
                    <a:pt x="2135" y="22283"/>
                  </a:cubicBezTo>
                  <a:cubicBezTo>
                    <a:pt x="2469" y="22817"/>
                    <a:pt x="2802" y="23384"/>
                    <a:pt x="3269" y="23851"/>
                  </a:cubicBezTo>
                  <a:cubicBezTo>
                    <a:pt x="3303" y="23884"/>
                    <a:pt x="3347" y="23899"/>
                    <a:pt x="3393" y="23899"/>
                  </a:cubicBezTo>
                  <a:cubicBezTo>
                    <a:pt x="3484" y="23899"/>
                    <a:pt x="3581" y="23840"/>
                    <a:pt x="3603" y="23751"/>
                  </a:cubicBezTo>
                  <a:cubicBezTo>
                    <a:pt x="3603" y="23717"/>
                    <a:pt x="3636" y="23717"/>
                    <a:pt x="3636" y="23717"/>
                  </a:cubicBezTo>
                  <a:cubicBezTo>
                    <a:pt x="4470" y="23017"/>
                    <a:pt x="5371" y="22216"/>
                    <a:pt x="6071" y="21382"/>
                  </a:cubicBezTo>
                  <a:cubicBezTo>
                    <a:pt x="6172" y="21382"/>
                    <a:pt x="6305" y="21316"/>
                    <a:pt x="6305" y="21182"/>
                  </a:cubicBezTo>
                  <a:cubicBezTo>
                    <a:pt x="6472" y="17747"/>
                    <a:pt x="6639" y="14344"/>
                    <a:pt x="6805" y="10942"/>
                  </a:cubicBezTo>
                  <a:cubicBezTo>
                    <a:pt x="6972" y="7573"/>
                    <a:pt x="7372" y="4103"/>
                    <a:pt x="7239" y="701"/>
                  </a:cubicBezTo>
                  <a:cubicBezTo>
                    <a:pt x="7206" y="634"/>
                    <a:pt x="7172" y="601"/>
                    <a:pt x="7139" y="568"/>
                  </a:cubicBezTo>
                  <a:cubicBezTo>
                    <a:pt x="7206" y="401"/>
                    <a:pt x="7106" y="201"/>
                    <a:pt x="6872" y="201"/>
                  </a:cubicBezTo>
                  <a:cubicBezTo>
                    <a:pt x="6402" y="215"/>
                    <a:pt x="5931" y="222"/>
                    <a:pt x="5461" y="222"/>
                  </a:cubicBezTo>
                  <a:cubicBezTo>
                    <a:pt x="3730" y="222"/>
                    <a:pt x="1998" y="132"/>
                    <a:pt x="2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4562196" y="2264140"/>
              <a:ext cx="41398" cy="37796"/>
            </a:xfrm>
            <a:custGeom>
              <a:avLst/>
              <a:gdLst/>
              <a:ahLst/>
              <a:cxnLst/>
              <a:rect l="l" t="t" r="r" b="b"/>
              <a:pathLst>
                <a:path w="2770" h="2529" extrusionOk="0">
                  <a:moveTo>
                    <a:pt x="1269" y="368"/>
                  </a:moveTo>
                  <a:cubicBezTo>
                    <a:pt x="1702" y="401"/>
                    <a:pt x="2136" y="735"/>
                    <a:pt x="2203" y="1168"/>
                  </a:cubicBezTo>
                  <a:cubicBezTo>
                    <a:pt x="2303" y="1669"/>
                    <a:pt x="1902" y="2002"/>
                    <a:pt x="1469" y="2069"/>
                  </a:cubicBezTo>
                  <a:cubicBezTo>
                    <a:pt x="1423" y="2075"/>
                    <a:pt x="1380" y="2077"/>
                    <a:pt x="1338" y="2077"/>
                  </a:cubicBezTo>
                  <a:cubicBezTo>
                    <a:pt x="392" y="2077"/>
                    <a:pt x="306" y="689"/>
                    <a:pt x="1168" y="401"/>
                  </a:cubicBezTo>
                  <a:cubicBezTo>
                    <a:pt x="1202" y="401"/>
                    <a:pt x="1235" y="368"/>
                    <a:pt x="1269" y="368"/>
                  </a:cubicBezTo>
                  <a:close/>
                  <a:moveTo>
                    <a:pt x="1068" y="1"/>
                  </a:moveTo>
                  <a:cubicBezTo>
                    <a:pt x="401" y="201"/>
                    <a:pt x="1" y="901"/>
                    <a:pt x="101" y="1535"/>
                  </a:cubicBezTo>
                  <a:cubicBezTo>
                    <a:pt x="217" y="2146"/>
                    <a:pt x="714" y="2528"/>
                    <a:pt x="1303" y="2528"/>
                  </a:cubicBezTo>
                  <a:cubicBezTo>
                    <a:pt x="1390" y="2528"/>
                    <a:pt x="1479" y="2520"/>
                    <a:pt x="1569" y="2503"/>
                  </a:cubicBezTo>
                  <a:cubicBezTo>
                    <a:pt x="2203" y="2403"/>
                    <a:pt x="2770" y="1835"/>
                    <a:pt x="2670" y="1135"/>
                  </a:cubicBezTo>
                  <a:cubicBezTo>
                    <a:pt x="2579" y="564"/>
                    <a:pt x="2030" y="48"/>
                    <a:pt x="1434" y="48"/>
                  </a:cubicBezTo>
                  <a:cubicBezTo>
                    <a:pt x="1368" y="48"/>
                    <a:pt x="1302" y="54"/>
                    <a:pt x="1235" y="68"/>
                  </a:cubicBezTo>
                  <a:cubicBezTo>
                    <a:pt x="1202" y="1"/>
                    <a:pt x="1135" y="1"/>
                    <a:pt x="1068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4572284" y="857726"/>
              <a:ext cx="28186" cy="11134"/>
            </a:xfrm>
            <a:custGeom>
              <a:avLst/>
              <a:gdLst/>
              <a:ahLst/>
              <a:cxnLst/>
              <a:rect l="l" t="t" r="r" b="b"/>
              <a:pathLst>
                <a:path w="1886" h="745" extrusionOk="0">
                  <a:moveTo>
                    <a:pt x="73" y="1"/>
                  </a:moveTo>
                  <a:cubicBezTo>
                    <a:pt x="20" y="1"/>
                    <a:pt x="0" y="110"/>
                    <a:pt x="60" y="140"/>
                  </a:cubicBezTo>
                  <a:cubicBezTo>
                    <a:pt x="627" y="340"/>
                    <a:pt x="1194" y="540"/>
                    <a:pt x="1761" y="740"/>
                  </a:cubicBezTo>
                  <a:cubicBezTo>
                    <a:pt x="1770" y="743"/>
                    <a:pt x="1779" y="744"/>
                    <a:pt x="1786" y="744"/>
                  </a:cubicBezTo>
                  <a:cubicBezTo>
                    <a:pt x="1866" y="744"/>
                    <a:pt x="1885" y="604"/>
                    <a:pt x="1794" y="573"/>
                  </a:cubicBezTo>
                  <a:cubicBezTo>
                    <a:pt x="1227" y="373"/>
                    <a:pt x="660" y="206"/>
                    <a:pt x="93" y="6"/>
                  </a:cubicBezTo>
                  <a:cubicBezTo>
                    <a:pt x="86" y="2"/>
                    <a:pt x="79" y="1"/>
                    <a:pt x="73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4589501" y="2557780"/>
              <a:ext cx="9116" cy="14003"/>
            </a:xfrm>
            <a:custGeom>
              <a:avLst/>
              <a:gdLst/>
              <a:ahLst/>
              <a:cxnLst/>
              <a:rect l="l" t="t" r="r" b="b"/>
              <a:pathLst>
                <a:path w="610" h="937" extrusionOk="0">
                  <a:moveTo>
                    <a:pt x="492" y="0"/>
                  </a:moveTo>
                  <a:cubicBezTo>
                    <a:pt x="434" y="0"/>
                    <a:pt x="376" y="34"/>
                    <a:pt x="376" y="100"/>
                  </a:cubicBezTo>
                  <a:cubicBezTo>
                    <a:pt x="342" y="367"/>
                    <a:pt x="242" y="567"/>
                    <a:pt x="75" y="767"/>
                  </a:cubicBezTo>
                  <a:cubicBezTo>
                    <a:pt x="0" y="842"/>
                    <a:pt x="57" y="936"/>
                    <a:pt x="132" y="936"/>
                  </a:cubicBezTo>
                  <a:cubicBezTo>
                    <a:pt x="157" y="936"/>
                    <a:pt x="184" y="926"/>
                    <a:pt x="209" y="901"/>
                  </a:cubicBezTo>
                  <a:cubicBezTo>
                    <a:pt x="442" y="701"/>
                    <a:pt x="576" y="401"/>
                    <a:pt x="609" y="100"/>
                  </a:cubicBezTo>
                  <a:cubicBezTo>
                    <a:pt x="609" y="34"/>
                    <a:pt x="551" y="0"/>
                    <a:pt x="49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4567188" y="2405221"/>
              <a:ext cx="33417" cy="31205"/>
            </a:xfrm>
            <a:custGeom>
              <a:avLst/>
              <a:gdLst/>
              <a:ahLst/>
              <a:cxnLst/>
              <a:rect l="l" t="t" r="r" b="b"/>
              <a:pathLst>
                <a:path w="2236" h="2088" extrusionOk="0">
                  <a:moveTo>
                    <a:pt x="1230" y="451"/>
                  </a:moveTo>
                  <a:cubicBezTo>
                    <a:pt x="1394" y="451"/>
                    <a:pt x="1606" y="754"/>
                    <a:pt x="1635" y="902"/>
                  </a:cubicBezTo>
                  <a:cubicBezTo>
                    <a:pt x="1668" y="1068"/>
                    <a:pt x="1602" y="1235"/>
                    <a:pt x="1535" y="1402"/>
                  </a:cubicBezTo>
                  <a:cubicBezTo>
                    <a:pt x="1535" y="1369"/>
                    <a:pt x="1502" y="1335"/>
                    <a:pt x="1468" y="1302"/>
                  </a:cubicBezTo>
                  <a:cubicBezTo>
                    <a:pt x="1402" y="1235"/>
                    <a:pt x="1301" y="1168"/>
                    <a:pt x="1201" y="1102"/>
                  </a:cubicBezTo>
                  <a:cubicBezTo>
                    <a:pt x="1187" y="1074"/>
                    <a:pt x="1167" y="1063"/>
                    <a:pt x="1146" y="1063"/>
                  </a:cubicBezTo>
                  <a:cubicBezTo>
                    <a:pt x="1118" y="1063"/>
                    <a:pt x="1087" y="1082"/>
                    <a:pt x="1068" y="1102"/>
                  </a:cubicBezTo>
                  <a:cubicBezTo>
                    <a:pt x="1135" y="935"/>
                    <a:pt x="1201" y="768"/>
                    <a:pt x="1235" y="568"/>
                  </a:cubicBezTo>
                  <a:cubicBezTo>
                    <a:pt x="1235" y="535"/>
                    <a:pt x="1201" y="501"/>
                    <a:pt x="1168" y="468"/>
                  </a:cubicBezTo>
                  <a:cubicBezTo>
                    <a:pt x="1188" y="456"/>
                    <a:pt x="1208" y="451"/>
                    <a:pt x="1230" y="451"/>
                  </a:cubicBezTo>
                  <a:close/>
                  <a:moveTo>
                    <a:pt x="768" y="601"/>
                  </a:moveTo>
                  <a:cubicBezTo>
                    <a:pt x="817" y="650"/>
                    <a:pt x="883" y="681"/>
                    <a:pt x="942" y="681"/>
                  </a:cubicBezTo>
                  <a:cubicBezTo>
                    <a:pt x="963" y="681"/>
                    <a:pt x="983" y="677"/>
                    <a:pt x="1001" y="668"/>
                  </a:cubicBezTo>
                  <a:lnTo>
                    <a:pt x="1001" y="668"/>
                  </a:lnTo>
                  <a:cubicBezTo>
                    <a:pt x="968" y="768"/>
                    <a:pt x="935" y="868"/>
                    <a:pt x="901" y="1002"/>
                  </a:cubicBezTo>
                  <a:cubicBezTo>
                    <a:pt x="834" y="968"/>
                    <a:pt x="734" y="935"/>
                    <a:pt x="701" y="868"/>
                  </a:cubicBezTo>
                  <a:cubicBezTo>
                    <a:pt x="690" y="865"/>
                    <a:pt x="680" y="863"/>
                    <a:pt x="670" y="863"/>
                  </a:cubicBezTo>
                  <a:cubicBezTo>
                    <a:pt x="588" y="863"/>
                    <a:pt x="541" y="975"/>
                    <a:pt x="601" y="1035"/>
                  </a:cubicBezTo>
                  <a:cubicBezTo>
                    <a:pt x="668" y="1068"/>
                    <a:pt x="768" y="1135"/>
                    <a:pt x="834" y="1168"/>
                  </a:cubicBezTo>
                  <a:cubicBezTo>
                    <a:pt x="834" y="1235"/>
                    <a:pt x="801" y="1302"/>
                    <a:pt x="801" y="1369"/>
                  </a:cubicBezTo>
                  <a:cubicBezTo>
                    <a:pt x="782" y="1427"/>
                    <a:pt x="819" y="1462"/>
                    <a:pt x="860" y="1462"/>
                  </a:cubicBezTo>
                  <a:cubicBezTo>
                    <a:pt x="889" y="1462"/>
                    <a:pt x="921" y="1444"/>
                    <a:pt x="935" y="1402"/>
                  </a:cubicBezTo>
                  <a:cubicBezTo>
                    <a:pt x="968" y="1369"/>
                    <a:pt x="968" y="1335"/>
                    <a:pt x="1001" y="1302"/>
                  </a:cubicBezTo>
                  <a:cubicBezTo>
                    <a:pt x="1101" y="1369"/>
                    <a:pt x="1235" y="1435"/>
                    <a:pt x="1368" y="1469"/>
                  </a:cubicBezTo>
                  <a:cubicBezTo>
                    <a:pt x="1385" y="1485"/>
                    <a:pt x="1402" y="1494"/>
                    <a:pt x="1414" y="1494"/>
                  </a:cubicBezTo>
                  <a:cubicBezTo>
                    <a:pt x="1415" y="1494"/>
                    <a:pt x="1416" y="1494"/>
                    <a:pt x="1417" y="1494"/>
                  </a:cubicBezTo>
                  <a:lnTo>
                    <a:pt x="1417" y="1494"/>
                  </a:lnTo>
                  <a:cubicBezTo>
                    <a:pt x="1351" y="1575"/>
                    <a:pt x="1259" y="1605"/>
                    <a:pt x="1168" y="1635"/>
                  </a:cubicBezTo>
                  <a:cubicBezTo>
                    <a:pt x="1143" y="1638"/>
                    <a:pt x="1117" y="1640"/>
                    <a:pt x="1092" y="1640"/>
                  </a:cubicBezTo>
                  <a:cubicBezTo>
                    <a:pt x="814" y="1640"/>
                    <a:pt x="529" y="1474"/>
                    <a:pt x="468" y="1168"/>
                  </a:cubicBezTo>
                  <a:cubicBezTo>
                    <a:pt x="434" y="935"/>
                    <a:pt x="568" y="735"/>
                    <a:pt x="768" y="601"/>
                  </a:cubicBezTo>
                  <a:close/>
                  <a:moveTo>
                    <a:pt x="1301" y="1"/>
                  </a:moveTo>
                  <a:cubicBezTo>
                    <a:pt x="1101" y="1"/>
                    <a:pt x="901" y="68"/>
                    <a:pt x="768" y="201"/>
                  </a:cubicBezTo>
                  <a:cubicBezTo>
                    <a:pt x="334" y="301"/>
                    <a:pt x="1" y="768"/>
                    <a:pt x="34" y="1202"/>
                  </a:cubicBezTo>
                  <a:cubicBezTo>
                    <a:pt x="89" y="1724"/>
                    <a:pt x="574" y="2088"/>
                    <a:pt x="1060" y="2088"/>
                  </a:cubicBezTo>
                  <a:cubicBezTo>
                    <a:pt x="1164" y="2088"/>
                    <a:pt x="1268" y="2071"/>
                    <a:pt x="1368" y="2036"/>
                  </a:cubicBezTo>
                  <a:cubicBezTo>
                    <a:pt x="2002" y="1869"/>
                    <a:pt x="2235" y="1068"/>
                    <a:pt x="1969" y="535"/>
                  </a:cubicBezTo>
                  <a:cubicBezTo>
                    <a:pt x="1835" y="234"/>
                    <a:pt x="1602" y="34"/>
                    <a:pt x="130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546743" y="859265"/>
              <a:ext cx="50096" cy="17276"/>
            </a:xfrm>
            <a:custGeom>
              <a:avLst/>
              <a:gdLst/>
              <a:ahLst/>
              <a:cxnLst/>
              <a:rect l="l" t="t" r="r" b="b"/>
              <a:pathLst>
                <a:path w="3352" h="1156" extrusionOk="0">
                  <a:moveTo>
                    <a:pt x="256" y="1"/>
                  </a:moveTo>
                  <a:cubicBezTo>
                    <a:pt x="204" y="1"/>
                    <a:pt x="153" y="2"/>
                    <a:pt x="101" y="3"/>
                  </a:cubicBezTo>
                  <a:cubicBezTo>
                    <a:pt x="1" y="3"/>
                    <a:pt x="1" y="170"/>
                    <a:pt x="101" y="170"/>
                  </a:cubicBezTo>
                  <a:cubicBezTo>
                    <a:pt x="1235" y="170"/>
                    <a:pt x="2236" y="537"/>
                    <a:pt x="3170" y="1137"/>
                  </a:cubicBezTo>
                  <a:cubicBezTo>
                    <a:pt x="3195" y="1150"/>
                    <a:pt x="3217" y="1155"/>
                    <a:pt x="3237" y="1155"/>
                  </a:cubicBezTo>
                  <a:cubicBezTo>
                    <a:pt x="3322" y="1155"/>
                    <a:pt x="3351" y="1052"/>
                    <a:pt x="3270" y="971"/>
                  </a:cubicBezTo>
                  <a:cubicBezTo>
                    <a:pt x="2410" y="334"/>
                    <a:pt x="1338" y="1"/>
                    <a:pt x="256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4561210" y="2532298"/>
              <a:ext cx="35898" cy="36197"/>
            </a:xfrm>
            <a:custGeom>
              <a:avLst/>
              <a:gdLst/>
              <a:ahLst/>
              <a:cxnLst/>
              <a:rect l="l" t="t" r="r" b="b"/>
              <a:pathLst>
                <a:path w="2402" h="2422" extrusionOk="0">
                  <a:moveTo>
                    <a:pt x="1466" y="449"/>
                  </a:moveTo>
                  <a:cubicBezTo>
                    <a:pt x="1751" y="449"/>
                    <a:pt x="1857" y="1083"/>
                    <a:pt x="1802" y="1305"/>
                  </a:cubicBezTo>
                  <a:cubicBezTo>
                    <a:pt x="1741" y="1640"/>
                    <a:pt x="1541" y="1947"/>
                    <a:pt x="1201" y="1947"/>
                  </a:cubicBezTo>
                  <a:cubicBezTo>
                    <a:pt x="1169" y="1947"/>
                    <a:pt x="1136" y="1945"/>
                    <a:pt x="1101" y="1939"/>
                  </a:cubicBezTo>
                  <a:cubicBezTo>
                    <a:pt x="767" y="1872"/>
                    <a:pt x="534" y="1605"/>
                    <a:pt x="534" y="1272"/>
                  </a:cubicBezTo>
                  <a:cubicBezTo>
                    <a:pt x="534" y="1172"/>
                    <a:pt x="567" y="1105"/>
                    <a:pt x="601" y="1038"/>
                  </a:cubicBezTo>
                  <a:cubicBezTo>
                    <a:pt x="667" y="1071"/>
                    <a:pt x="767" y="1138"/>
                    <a:pt x="868" y="1172"/>
                  </a:cubicBezTo>
                  <a:cubicBezTo>
                    <a:pt x="834" y="1305"/>
                    <a:pt x="801" y="1438"/>
                    <a:pt x="734" y="1538"/>
                  </a:cubicBezTo>
                  <a:cubicBezTo>
                    <a:pt x="712" y="1604"/>
                    <a:pt x="776" y="1655"/>
                    <a:pt x="832" y="1655"/>
                  </a:cubicBezTo>
                  <a:cubicBezTo>
                    <a:pt x="861" y="1655"/>
                    <a:pt x="889" y="1640"/>
                    <a:pt x="901" y="1605"/>
                  </a:cubicBezTo>
                  <a:cubicBezTo>
                    <a:pt x="934" y="1505"/>
                    <a:pt x="1001" y="1405"/>
                    <a:pt x="1068" y="1305"/>
                  </a:cubicBezTo>
                  <a:cubicBezTo>
                    <a:pt x="1118" y="1330"/>
                    <a:pt x="1227" y="1394"/>
                    <a:pt x="1305" y="1394"/>
                  </a:cubicBezTo>
                  <a:cubicBezTo>
                    <a:pt x="1330" y="1394"/>
                    <a:pt x="1352" y="1388"/>
                    <a:pt x="1368" y="1372"/>
                  </a:cubicBezTo>
                  <a:cubicBezTo>
                    <a:pt x="1435" y="1338"/>
                    <a:pt x="1435" y="1272"/>
                    <a:pt x="1401" y="1205"/>
                  </a:cubicBezTo>
                  <a:cubicBezTo>
                    <a:pt x="1335" y="1138"/>
                    <a:pt x="1234" y="1105"/>
                    <a:pt x="1168" y="1105"/>
                  </a:cubicBezTo>
                  <a:cubicBezTo>
                    <a:pt x="1201" y="971"/>
                    <a:pt x="1234" y="871"/>
                    <a:pt x="1301" y="738"/>
                  </a:cubicBezTo>
                  <a:cubicBezTo>
                    <a:pt x="1323" y="673"/>
                    <a:pt x="1260" y="622"/>
                    <a:pt x="1195" y="622"/>
                  </a:cubicBezTo>
                  <a:cubicBezTo>
                    <a:pt x="1160" y="622"/>
                    <a:pt x="1124" y="636"/>
                    <a:pt x="1101" y="671"/>
                  </a:cubicBezTo>
                  <a:cubicBezTo>
                    <a:pt x="1034" y="771"/>
                    <a:pt x="1001" y="905"/>
                    <a:pt x="934" y="1038"/>
                  </a:cubicBezTo>
                  <a:cubicBezTo>
                    <a:pt x="834" y="971"/>
                    <a:pt x="734" y="938"/>
                    <a:pt x="667" y="905"/>
                  </a:cubicBezTo>
                  <a:cubicBezTo>
                    <a:pt x="734" y="771"/>
                    <a:pt x="834" y="671"/>
                    <a:pt x="1001" y="571"/>
                  </a:cubicBezTo>
                  <a:cubicBezTo>
                    <a:pt x="1029" y="585"/>
                    <a:pt x="1062" y="593"/>
                    <a:pt x="1099" y="593"/>
                  </a:cubicBezTo>
                  <a:cubicBezTo>
                    <a:pt x="1151" y="593"/>
                    <a:pt x="1209" y="577"/>
                    <a:pt x="1268" y="538"/>
                  </a:cubicBezTo>
                  <a:cubicBezTo>
                    <a:pt x="1342" y="475"/>
                    <a:pt x="1408" y="449"/>
                    <a:pt x="1466" y="449"/>
                  </a:cubicBezTo>
                  <a:close/>
                  <a:moveTo>
                    <a:pt x="1448" y="1"/>
                  </a:moveTo>
                  <a:cubicBezTo>
                    <a:pt x="1305" y="1"/>
                    <a:pt x="1162" y="52"/>
                    <a:pt x="1034" y="171"/>
                  </a:cubicBezTo>
                  <a:cubicBezTo>
                    <a:pt x="434" y="238"/>
                    <a:pt x="0" y="938"/>
                    <a:pt x="100" y="1505"/>
                  </a:cubicBezTo>
                  <a:cubicBezTo>
                    <a:pt x="190" y="2044"/>
                    <a:pt x="736" y="2421"/>
                    <a:pt x="1257" y="2421"/>
                  </a:cubicBezTo>
                  <a:cubicBezTo>
                    <a:pt x="1317" y="2421"/>
                    <a:pt x="1376" y="2416"/>
                    <a:pt x="1435" y="2406"/>
                  </a:cubicBezTo>
                  <a:cubicBezTo>
                    <a:pt x="2135" y="2239"/>
                    <a:pt x="2402" y="1405"/>
                    <a:pt x="2269" y="771"/>
                  </a:cubicBezTo>
                  <a:cubicBezTo>
                    <a:pt x="2196" y="360"/>
                    <a:pt x="1824" y="1"/>
                    <a:pt x="1448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4573838" y="2273167"/>
              <a:ext cx="14646" cy="16828"/>
            </a:xfrm>
            <a:custGeom>
              <a:avLst/>
              <a:gdLst/>
              <a:ahLst/>
              <a:cxnLst/>
              <a:rect l="l" t="t" r="r" b="b"/>
              <a:pathLst>
                <a:path w="980" h="1126" extrusionOk="0">
                  <a:moveTo>
                    <a:pt x="819" y="1"/>
                  </a:moveTo>
                  <a:cubicBezTo>
                    <a:pt x="782" y="1"/>
                    <a:pt x="745" y="19"/>
                    <a:pt x="723" y="64"/>
                  </a:cubicBezTo>
                  <a:cubicBezTo>
                    <a:pt x="623" y="197"/>
                    <a:pt x="556" y="331"/>
                    <a:pt x="490" y="464"/>
                  </a:cubicBezTo>
                  <a:cubicBezTo>
                    <a:pt x="356" y="431"/>
                    <a:pt x="256" y="398"/>
                    <a:pt x="123" y="364"/>
                  </a:cubicBezTo>
                  <a:cubicBezTo>
                    <a:pt x="115" y="361"/>
                    <a:pt x="108" y="359"/>
                    <a:pt x="101" y="359"/>
                  </a:cubicBezTo>
                  <a:cubicBezTo>
                    <a:pt x="43" y="359"/>
                    <a:pt x="0" y="468"/>
                    <a:pt x="89" y="498"/>
                  </a:cubicBezTo>
                  <a:cubicBezTo>
                    <a:pt x="189" y="564"/>
                    <a:pt x="289" y="631"/>
                    <a:pt x="389" y="664"/>
                  </a:cubicBezTo>
                  <a:cubicBezTo>
                    <a:pt x="323" y="798"/>
                    <a:pt x="289" y="931"/>
                    <a:pt x="223" y="1031"/>
                  </a:cubicBezTo>
                  <a:cubicBezTo>
                    <a:pt x="223" y="1079"/>
                    <a:pt x="256" y="1126"/>
                    <a:pt x="299" y="1126"/>
                  </a:cubicBezTo>
                  <a:cubicBezTo>
                    <a:pt x="317" y="1126"/>
                    <a:pt x="337" y="1118"/>
                    <a:pt x="356" y="1098"/>
                  </a:cubicBezTo>
                  <a:cubicBezTo>
                    <a:pt x="423" y="998"/>
                    <a:pt x="523" y="898"/>
                    <a:pt x="590" y="764"/>
                  </a:cubicBezTo>
                  <a:cubicBezTo>
                    <a:pt x="656" y="798"/>
                    <a:pt x="756" y="831"/>
                    <a:pt x="823" y="831"/>
                  </a:cubicBezTo>
                  <a:cubicBezTo>
                    <a:pt x="834" y="835"/>
                    <a:pt x="844" y="836"/>
                    <a:pt x="854" y="836"/>
                  </a:cubicBezTo>
                  <a:cubicBezTo>
                    <a:pt x="936" y="836"/>
                    <a:pt x="979" y="724"/>
                    <a:pt x="890" y="664"/>
                  </a:cubicBezTo>
                  <a:cubicBezTo>
                    <a:pt x="823" y="631"/>
                    <a:pt x="790" y="598"/>
                    <a:pt x="690" y="564"/>
                  </a:cubicBezTo>
                  <a:cubicBezTo>
                    <a:pt x="790" y="431"/>
                    <a:pt x="856" y="297"/>
                    <a:pt x="923" y="164"/>
                  </a:cubicBezTo>
                  <a:cubicBezTo>
                    <a:pt x="968" y="75"/>
                    <a:pt x="894" y="1"/>
                    <a:pt x="819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4566829" y="1003260"/>
              <a:ext cx="11194" cy="11194"/>
            </a:xfrm>
            <a:custGeom>
              <a:avLst/>
              <a:gdLst/>
              <a:ahLst/>
              <a:cxnLst/>
              <a:rect l="l" t="t" r="r" b="b"/>
              <a:pathLst>
                <a:path w="749" h="749" extrusionOk="0">
                  <a:moveTo>
                    <a:pt x="628" y="0"/>
                  </a:moveTo>
                  <a:cubicBezTo>
                    <a:pt x="603" y="0"/>
                    <a:pt x="578" y="12"/>
                    <a:pt x="558" y="42"/>
                  </a:cubicBezTo>
                  <a:cubicBezTo>
                    <a:pt x="458" y="309"/>
                    <a:pt x="291" y="475"/>
                    <a:pt x="58" y="609"/>
                  </a:cubicBezTo>
                  <a:cubicBezTo>
                    <a:pt x="0" y="666"/>
                    <a:pt x="42" y="749"/>
                    <a:pt x="98" y="749"/>
                  </a:cubicBezTo>
                  <a:cubicBezTo>
                    <a:pt x="106" y="749"/>
                    <a:pt x="115" y="747"/>
                    <a:pt x="125" y="742"/>
                  </a:cubicBezTo>
                  <a:cubicBezTo>
                    <a:pt x="391" y="609"/>
                    <a:pt x="592" y="409"/>
                    <a:pt x="725" y="142"/>
                  </a:cubicBezTo>
                  <a:cubicBezTo>
                    <a:pt x="749" y="71"/>
                    <a:pt x="689" y="0"/>
                    <a:pt x="62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4555725" y="996162"/>
              <a:ext cx="17964" cy="15214"/>
            </a:xfrm>
            <a:custGeom>
              <a:avLst/>
              <a:gdLst/>
              <a:ahLst/>
              <a:cxnLst/>
              <a:rect l="l" t="t" r="r" b="b"/>
              <a:pathLst>
                <a:path w="1202" h="1018" extrusionOk="0">
                  <a:moveTo>
                    <a:pt x="1120" y="0"/>
                  </a:moveTo>
                  <a:cubicBezTo>
                    <a:pt x="1099" y="0"/>
                    <a:pt x="1079" y="15"/>
                    <a:pt x="1068" y="50"/>
                  </a:cubicBezTo>
                  <a:cubicBezTo>
                    <a:pt x="968" y="250"/>
                    <a:pt x="901" y="450"/>
                    <a:pt x="701" y="584"/>
                  </a:cubicBezTo>
                  <a:cubicBezTo>
                    <a:pt x="534" y="750"/>
                    <a:pt x="334" y="817"/>
                    <a:pt x="100" y="884"/>
                  </a:cubicBezTo>
                  <a:cubicBezTo>
                    <a:pt x="0" y="884"/>
                    <a:pt x="34" y="1017"/>
                    <a:pt x="100" y="1017"/>
                  </a:cubicBezTo>
                  <a:cubicBezTo>
                    <a:pt x="601" y="1017"/>
                    <a:pt x="1134" y="584"/>
                    <a:pt x="1201" y="117"/>
                  </a:cubicBezTo>
                  <a:cubicBezTo>
                    <a:pt x="1201" y="51"/>
                    <a:pt x="1159" y="0"/>
                    <a:pt x="112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4561837" y="1295420"/>
              <a:ext cx="10970" cy="10641"/>
            </a:xfrm>
            <a:custGeom>
              <a:avLst/>
              <a:gdLst/>
              <a:ahLst/>
              <a:cxnLst/>
              <a:rect l="l" t="t" r="r" b="b"/>
              <a:pathLst>
                <a:path w="734" h="712" extrusionOk="0">
                  <a:moveTo>
                    <a:pt x="590" y="1"/>
                  </a:moveTo>
                  <a:cubicBezTo>
                    <a:pt x="547" y="1"/>
                    <a:pt x="505" y="23"/>
                    <a:pt x="492" y="73"/>
                  </a:cubicBezTo>
                  <a:cubicBezTo>
                    <a:pt x="425" y="274"/>
                    <a:pt x="292" y="440"/>
                    <a:pt x="92" y="540"/>
                  </a:cubicBezTo>
                  <a:cubicBezTo>
                    <a:pt x="1" y="571"/>
                    <a:pt x="48" y="712"/>
                    <a:pt x="132" y="712"/>
                  </a:cubicBezTo>
                  <a:cubicBezTo>
                    <a:pt x="141" y="712"/>
                    <a:pt x="149" y="710"/>
                    <a:pt x="158" y="707"/>
                  </a:cubicBezTo>
                  <a:cubicBezTo>
                    <a:pt x="425" y="574"/>
                    <a:pt x="592" y="407"/>
                    <a:pt x="692" y="140"/>
                  </a:cubicBezTo>
                  <a:cubicBezTo>
                    <a:pt x="733" y="58"/>
                    <a:pt x="660" y="1"/>
                    <a:pt x="590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4518333" y="964433"/>
              <a:ext cx="56851" cy="42997"/>
            </a:xfrm>
            <a:custGeom>
              <a:avLst/>
              <a:gdLst/>
              <a:ahLst/>
              <a:cxnLst/>
              <a:rect l="l" t="t" r="r" b="b"/>
              <a:pathLst>
                <a:path w="3804" h="2877" extrusionOk="0">
                  <a:moveTo>
                    <a:pt x="1946" y="359"/>
                  </a:moveTo>
                  <a:cubicBezTo>
                    <a:pt x="2275" y="359"/>
                    <a:pt x="2590" y="459"/>
                    <a:pt x="2869" y="738"/>
                  </a:cubicBezTo>
                  <a:cubicBezTo>
                    <a:pt x="3370" y="1272"/>
                    <a:pt x="3169" y="1973"/>
                    <a:pt x="2569" y="2306"/>
                  </a:cubicBezTo>
                  <a:cubicBezTo>
                    <a:pt x="2349" y="2432"/>
                    <a:pt x="2098" y="2499"/>
                    <a:pt x="1846" y="2499"/>
                  </a:cubicBezTo>
                  <a:cubicBezTo>
                    <a:pt x="1565" y="2499"/>
                    <a:pt x="1281" y="2416"/>
                    <a:pt x="1035" y="2240"/>
                  </a:cubicBezTo>
                  <a:cubicBezTo>
                    <a:pt x="401" y="1839"/>
                    <a:pt x="367" y="805"/>
                    <a:pt x="1201" y="638"/>
                  </a:cubicBezTo>
                  <a:cubicBezTo>
                    <a:pt x="1268" y="605"/>
                    <a:pt x="1301" y="538"/>
                    <a:pt x="1268" y="472"/>
                  </a:cubicBezTo>
                  <a:cubicBezTo>
                    <a:pt x="1496" y="404"/>
                    <a:pt x="1724" y="359"/>
                    <a:pt x="1946" y="359"/>
                  </a:cubicBezTo>
                  <a:close/>
                  <a:moveTo>
                    <a:pt x="1938" y="1"/>
                  </a:moveTo>
                  <a:cubicBezTo>
                    <a:pt x="1545" y="1"/>
                    <a:pt x="1150" y="119"/>
                    <a:pt x="834" y="338"/>
                  </a:cubicBezTo>
                  <a:cubicBezTo>
                    <a:pt x="768" y="405"/>
                    <a:pt x="768" y="438"/>
                    <a:pt x="768" y="505"/>
                  </a:cubicBezTo>
                  <a:cubicBezTo>
                    <a:pt x="234" y="738"/>
                    <a:pt x="1" y="1506"/>
                    <a:pt x="334" y="2073"/>
                  </a:cubicBezTo>
                  <a:cubicBezTo>
                    <a:pt x="633" y="2601"/>
                    <a:pt x="1233" y="2877"/>
                    <a:pt x="1828" y="2877"/>
                  </a:cubicBezTo>
                  <a:cubicBezTo>
                    <a:pt x="2096" y="2877"/>
                    <a:pt x="2364" y="2821"/>
                    <a:pt x="2602" y="2707"/>
                  </a:cubicBezTo>
                  <a:cubicBezTo>
                    <a:pt x="3370" y="2373"/>
                    <a:pt x="3803" y="1539"/>
                    <a:pt x="3370" y="772"/>
                  </a:cubicBezTo>
                  <a:cubicBezTo>
                    <a:pt x="3056" y="242"/>
                    <a:pt x="2499" y="1"/>
                    <a:pt x="1938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4551241" y="1286782"/>
              <a:ext cx="18278" cy="14228"/>
            </a:xfrm>
            <a:custGeom>
              <a:avLst/>
              <a:gdLst/>
              <a:ahLst/>
              <a:cxnLst/>
              <a:rect l="l" t="t" r="r" b="b"/>
              <a:pathLst>
                <a:path w="1223" h="952" extrusionOk="0">
                  <a:moveTo>
                    <a:pt x="1132" y="0"/>
                  </a:moveTo>
                  <a:cubicBezTo>
                    <a:pt x="1106" y="0"/>
                    <a:pt x="1080" y="14"/>
                    <a:pt x="1068" y="51"/>
                  </a:cubicBezTo>
                  <a:cubicBezTo>
                    <a:pt x="867" y="451"/>
                    <a:pt x="534" y="752"/>
                    <a:pt x="100" y="818"/>
                  </a:cubicBezTo>
                  <a:cubicBezTo>
                    <a:pt x="0" y="818"/>
                    <a:pt x="33" y="952"/>
                    <a:pt x="134" y="952"/>
                  </a:cubicBezTo>
                  <a:cubicBezTo>
                    <a:pt x="601" y="885"/>
                    <a:pt x="1034" y="551"/>
                    <a:pt x="1201" y="84"/>
                  </a:cubicBezTo>
                  <a:cubicBezTo>
                    <a:pt x="1222" y="42"/>
                    <a:pt x="1176" y="0"/>
                    <a:pt x="11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4517839" y="1368292"/>
              <a:ext cx="51351" cy="50888"/>
            </a:xfrm>
            <a:custGeom>
              <a:avLst/>
              <a:gdLst/>
              <a:ahLst/>
              <a:cxnLst/>
              <a:rect l="l" t="t" r="r" b="b"/>
              <a:pathLst>
                <a:path w="3436" h="3405" extrusionOk="0">
                  <a:moveTo>
                    <a:pt x="1768" y="368"/>
                  </a:moveTo>
                  <a:cubicBezTo>
                    <a:pt x="2302" y="501"/>
                    <a:pt x="2802" y="868"/>
                    <a:pt x="2936" y="1435"/>
                  </a:cubicBezTo>
                  <a:cubicBezTo>
                    <a:pt x="3102" y="2136"/>
                    <a:pt x="2535" y="2903"/>
                    <a:pt x="1835" y="2970"/>
                  </a:cubicBezTo>
                  <a:cubicBezTo>
                    <a:pt x="1778" y="2978"/>
                    <a:pt x="1721" y="2982"/>
                    <a:pt x="1665" y="2982"/>
                  </a:cubicBezTo>
                  <a:cubicBezTo>
                    <a:pt x="1030" y="2982"/>
                    <a:pt x="462" y="2479"/>
                    <a:pt x="400" y="1836"/>
                  </a:cubicBezTo>
                  <a:cubicBezTo>
                    <a:pt x="300" y="1068"/>
                    <a:pt x="934" y="468"/>
                    <a:pt x="1668" y="401"/>
                  </a:cubicBezTo>
                  <a:cubicBezTo>
                    <a:pt x="1735" y="401"/>
                    <a:pt x="1768" y="368"/>
                    <a:pt x="1768" y="368"/>
                  </a:cubicBezTo>
                  <a:close/>
                  <a:moveTo>
                    <a:pt x="1668" y="1"/>
                  </a:moveTo>
                  <a:cubicBezTo>
                    <a:pt x="801" y="34"/>
                    <a:pt x="0" y="801"/>
                    <a:pt x="0" y="1702"/>
                  </a:cubicBezTo>
                  <a:cubicBezTo>
                    <a:pt x="0" y="2603"/>
                    <a:pt x="801" y="3403"/>
                    <a:pt x="1701" y="3403"/>
                  </a:cubicBezTo>
                  <a:cubicBezTo>
                    <a:pt x="1720" y="3404"/>
                    <a:pt x="1738" y="3404"/>
                    <a:pt x="1756" y="3404"/>
                  </a:cubicBezTo>
                  <a:cubicBezTo>
                    <a:pt x="2602" y="3404"/>
                    <a:pt x="3370" y="2651"/>
                    <a:pt x="3403" y="1802"/>
                  </a:cubicBezTo>
                  <a:cubicBezTo>
                    <a:pt x="3436" y="902"/>
                    <a:pt x="2702" y="101"/>
                    <a:pt x="1835" y="68"/>
                  </a:cubicBezTo>
                  <a:cubicBezTo>
                    <a:pt x="1801" y="34"/>
                    <a:pt x="1768" y="1"/>
                    <a:pt x="1668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4517839" y="1120489"/>
              <a:ext cx="51351" cy="42324"/>
            </a:xfrm>
            <a:custGeom>
              <a:avLst/>
              <a:gdLst/>
              <a:ahLst/>
              <a:cxnLst/>
              <a:rect l="l" t="t" r="r" b="b"/>
              <a:pathLst>
                <a:path w="3436" h="2832" extrusionOk="0">
                  <a:moveTo>
                    <a:pt x="1669" y="371"/>
                  </a:moveTo>
                  <a:cubicBezTo>
                    <a:pt x="1859" y="371"/>
                    <a:pt x="2050" y="411"/>
                    <a:pt x="2235" y="504"/>
                  </a:cubicBezTo>
                  <a:cubicBezTo>
                    <a:pt x="2769" y="804"/>
                    <a:pt x="3069" y="1504"/>
                    <a:pt x="2669" y="2038"/>
                  </a:cubicBezTo>
                  <a:cubicBezTo>
                    <a:pt x="2489" y="2333"/>
                    <a:pt x="2220" y="2443"/>
                    <a:pt x="1930" y="2443"/>
                  </a:cubicBezTo>
                  <a:cubicBezTo>
                    <a:pt x="1630" y="2443"/>
                    <a:pt x="1306" y="2324"/>
                    <a:pt x="1034" y="2172"/>
                  </a:cubicBezTo>
                  <a:cubicBezTo>
                    <a:pt x="534" y="1871"/>
                    <a:pt x="67" y="1071"/>
                    <a:pt x="801" y="704"/>
                  </a:cubicBezTo>
                  <a:cubicBezTo>
                    <a:pt x="834" y="671"/>
                    <a:pt x="834" y="637"/>
                    <a:pt x="834" y="604"/>
                  </a:cubicBezTo>
                  <a:cubicBezTo>
                    <a:pt x="1095" y="463"/>
                    <a:pt x="1381" y="371"/>
                    <a:pt x="1669" y="371"/>
                  </a:cubicBezTo>
                  <a:close/>
                  <a:moveTo>
                    <a:pt x="1656" y="1"/>
                  </a:moveTo>
                  <a:cubicBezTo>
                    <a:pt x="1185" y="1"/>
                    <a:pt x="707" y="201"/>
                    <a:pt x="334" y="537"/>
                  </a:cubicBezTo>
                  <a:cubicBezTo>
                    <a:pt x="234" y="604"/>
                    <a:pt x="267" y="704"/>
                    <a:pt x="334" y="771"/>
                  </a:cubicBezTo>
                  <a:cubicBezTo>
                    <a:pt x="0" y="1138"/>
                    <a:pt x="67" y="1771"/>
                    <a:pt x="467" y="2205"/>
                  </a:cubicBezTo>
                  <a:cubicBezTo>
                    <a:pt x="807" y="2566"/>
                    <a:pt x="1376" y="2832"/>
                    <a:pt x="1908" y="2832"/>
                  </a:cubicBezTo>
                  <a:cubicBezTo>
                    <a:pt x="2212" y="2832"/>
                    <a:pt x="2505" y="2745"/>
                    <a:pt x="2735" y="2539"/>
                  </a:cubicBezTo>
                  <a:cubicBezTo>
                    <a:pt x="3436" y="1971"/>
                    <a:pt x="3369" y="971"/>
                    <a:pt x="2735" y="404"/>
                  </a:cubicBezTo>
                  <a:lnTo>
                    <a:pt x="2702" y="404"/>
                  </a:lnTo>
                  <a:cubicBezTo>
                    <a:pt x="2394" y="125"/>
                    <a:pt x="2027" y="1"/>
                    <a:pt x="1656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4535953" y="976554"/>
              <a:ext cx="25989" cy="15558"/>
            </a:xfrm>
            <a:custGeom>
              <a:avLst/>
              <a:gdLst/>
              <a:ahLst/>
              <a:cxnLst/>
              <a:rect l="l" t="t" r="r" b="b"/>
              <a:pathLst>
                <a:path w="1739" h="1041" extrusionOk="0">
                  <a:moveTo>
                    <a:pt x="224" y="1"/>
                  </a:moveTo>
                  <a:cubicBezTo>
                    <a:pt x="164" y="1"/>
                    <a:pt x="108" y="55"/>
                    <a:pt x="156" y="128"/>
                  </a:cubicBezTo>
                  <a:cubicBezTo>
                    <a:pt x="256" y="294"/>
                    <a:pt x="423" y="428"/>
                    <a:pt x="589" y="561"/>
                  </a:cubicBezTo>
                  <a:cubicBezTo>
                    <a:pt x="423" y="695"/>
                    <a:pt x="256" y="795"/>
                    <a:pt x="89" y="895"/>
                  </a:cubicBezTo>
                  <a:cubicBezTo>
                    <a:pt x="0" y="924"/>
                    <a:pt x="70" y="1034"/>
                    <a:pt x="157" y="1034"/>
                  </a:cubicBezTo>
                  <a:cubicBezTo>
                    <a:pt x="167" y="1034"/>
                    <a:pt x="178" y="1032"/>
                    <a:pt x="189" y="1028"/>
                  </a:cubicBezTo>
                  <a:cubicBezTo>
                    <a:pt x="389" y="928"/>
                    <a:pt x="589" y="828"/>
                    <a:pt x="790" y="728"/>
                  </a:cubicBezTo>
                  <a:cubicBezTo>
                    <a:pt x="1023" y="861"/>
                    <a:pt x="1290" y="962"/>
                    <a:pt x="1523" y="1028"/>
                  </a:cubicBezTo>
                  <a:cubicBezTo>
                    <a:pt x="1544" y="1036"/>
                    <a:pt x="1563" y="1040"/>
                    <a:pt x="1580" y="1040"/>
                  </a:cubicBezTo>
                  <a:cubicBezTo>
                    <a:pt x="1703" y="1040"/>
                    <a:pt x="1736" y="853"/>
                    <a:pt x="1590" y="795"/>
                  </a:cubicBezTo>
                  <a:cubicBezTo>
                    <a:pt x="1423" y="728"/>
                    <a:pt x="1257" y="661"/>
                    <a:pt x="1090" y="561"/>
                  </a:cubicBezTo>
                  <a:cubicBezTo>
                    <a:pt x="1257" y="495"/>
                    <a:pt x="1457" y="394"/>
                    <a:pt x="1624" y="294"/>
                  </a:cubicBezTo>
                  <a:cubicBezTo>
                    <a:pt x="1739" y="208"/>
                    <a:pt x="1655" y="48"/>
                    <a:pt x="1545" y="48"/>
                  </a:cubicBezTo>
                  <a:cubicBezTo>
                    <a:pt x="1527" y="48"/>
                    <a:pt x="1509" y="52"/>
                    <a:pt x="1490" y="61"/>
                  </a:cubicBezTo>
                  <a:cubicBezTo>
                    <a:pt x="1257" y="161"/>
                    <a:pt x="1056" y="294"/>
                    <a:pt x="823" y="428"/>
                  </a:cubicBezTo>
                  <a:cubicBezTo>
                    <a:pt x="656" y="294"/>
                    <a:pt x="456" y="161"/>
                    <a:pt x="289" y="28"/>
                  </a:cubicBezTo>
                  <a:cubicBezTo>
                    <a:pt x="271" y="9"/>
                    <a:pt x="247" y="1"/>
                    <a:pt x="22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4515837" y="1250720"/>
              <a:ext cx="50365" cy="46001"/>
            </a:xfrm>
            <a:custGeom>
              <a:avLst/>
              <a:gdLst/>
              <a:ahLst/>
              <a:cxnLst/>
              <a:rect l="l" t="t" r="r" b="b"/>
              <a:pathLst>
                <a:path w="3370" h="3078" extrusionOk="0">
                  <a:moveTo>
                    <a:pt x="1658" y="429"/>
                  </a:moveTo>
                  <a:cubicBezTo>
                    <a:pt x="1780" y="429"/>
                    <a:pt x="1906" y="450"/>
                    <a:pt x="2036" y="496"/>
                  </a:cubicBezTo>
                  <a:cubicBezTo>
                    <a:pt x="2603" y="663"/>
                    <a:pt x="2836" y="1330"/>
                    <a:pt x="2669" y="1864"/>
                  </a:cubicBezTo>
                  <a:cubicBezTo>
                    <a:pt x="2513" y="2333"/>
                    <a:pt x="2112" y="2639"/>
                    <a:pt x="1674" y="2639"/>
                  </a:cubicBezTo>
                  <a:cubicBezTo>
                    <a:pt x="1551" y="2639"/>
                    <a:pt x="1426" y="2615"/>
                    <a:pt x="1302" y="2564"/>
                  </a:cubicBezTo>
                  <a:cubicBezTo>
                    <a:pt x="1001" y="2464"/>
                    <a:pt x="735" y="2297"/>
                    <a:pt x="601" y="2030"/>
                  </a:cubicBezTo>
                  <a:cubicBezTo>
                    <a:pt x="434" y="1663"/>
                    <a:pt x="401" y="1063"/>
                    <a:pt x="868" y="963"/>
                  </a:cubicBezTo>
                  <a:cubicBezTo>
                    <a:pt x="1001" y="963"/>
                    <a:pt x="968" y="796"/>
                    <a:pt x="868" y="763"/>
                  </a:cubicBezTo>
                  <a:lnTo>
                    <a:pt x="835" y="763"/>
                  </a:lnTo>
                  <a:cubicBezTo>
                    <a:pt x="1052" y="570"/>
                    <a:pt x="1339" y="429"/>
                    <a:pt x="1658" y="429"/>
                  </a:cubicBezTo>
                  <a:close/>
                  <a:moveTo>
                    <a:pt x="1675" y="1"/>
                  </a:moveTo>
                  <a:cubicBezTo>
                    <a:pt x="1030" y="1"/>
                    <a:pt x="361" y="367"/>
                    <a:pt x="168" y="996"/>
                  </a:cubicBezTo>
                  <a:cubicBezTo>
                    <a:pt x="168" y="1030"/>
                    <a:pt x="168" y="1096"/>
                    <a:pt x="201" y="1130"/>
                  </a:cubicBezTo>
                  <a:cubicBezTo>
                    <a:pt x="134" y="1230"/>
                    <a:pt x="101" y="1363"/>
                    <a:pt x="101" y="1463"/>
                  </a:cubicBezTo>
                  <a:cubicBezTo>
                    <a:pt x="1" y="1930"/>
                    <a:pt x="268" y="2397"/>
                    <a:pt x="601" y="2664"/>
                  </a:cubicBezTo>
                  <a:cubicBezTo>
                    <a:pt x="918" y="2936"/>
                    <a:pt x="1317" y="3078"/>
                    <a:pt x="1704" y="3078"/>
                  </a:cubicBezTo>
                  <a:cubicBezTo>
                    <a:pt x="2174" y="3078"/>
                    <a:pt x="2629" y="2869"/>
                    <a:pt x="2903" y="2431"/>
                  </a:cubicBezTo>
                  <a:cubicBezTo>
                    <a:pt x="3370" y="1697"/>
                    <a:pt x="3203" y="563"/>
                    <a:pt x="2369" y="162"/>
                  </a:cubicBezTo>
                  <a:cubicBezTo>
                    <a:pt x="2159" y="53"/>
                    <a:pt x="1919" y="1"/>
                    <a:pt x="167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4533532" y="1131040"/>
              <a:ext cx="24091" cy="17007"/>
            </a:xfrm>
            <a:custGeom>
              <a:avLst/>
              <a:gdLst/>
              <a:ahLst/>
              <a:cxnLst/>
              <a:rect l="l" t="t" r="r" b="b"/>
              <a:pathLst>
                <a:path w="1612" h="1138" extrusionOk="0">
                  <a:moveTo>
                    <a:pt x="1140" y="0"/>
                  </a:moveTo>
                  <a:cubicBezTo>
                    <a:pt x="1111" y="0"/>
                    <a:pt x="1081" y="10"/>
                    <a:pt x="1052" y="31"/>
                  </a:cubicBezTo>
                  <a:cubicBezTo>
                    <a:pt x="918" y="165"/>
                    <a:pt x="818" y="298"/>
                    <a:pt x="685" y="432"/>
                  </a:cubicBezTo>
                  <a:cubicBezTo>
                    <a:pt x="518" y="331"/>
                    <a:pt x="351" y="231"/>
                    <a:pt x="184" y="165"/>
                  </a:cubicBezTo>
                  <a:cubicBezTo>
                    <a:pt x="168" y="154"/>
                    <a:pt x="152" y="149"/>
                    <a:pt x="137" y="149"/>
                  </a:cubicBezTo>
                  <a:cubicBezTo>
                    <a:pt x="57" y="149"/>
                    <a:pt x="0" y="276"/>
                    <a:pt x="84" y="331"/>
                  </a:cubicBezTo>
                  <a:cubicBezTo>
                    <a:pt x="218" y="398"/>
                    <a:pt x="385" y="498"/>
                    <a:pt x="518" y="598"/>
                  </a:cubicBezTo>
                  <a:cubicBezTo>
                    <a:pt x="418" y="732"/>
                    <a:pt x="284" y="865"/>
                    <a:pt x="184" y="965"/>
                  </a:cubicBezTo>
                  <a:cubicBezTo>
                    <a:pt x="133" y="1043"/>
                    <a:pt x="181" y="1120"/>
                    <a:pt x="252" y="1120"/>
                  </a:cubicBezTo>
                  <a:cubicBezTo>
                    <a:pt x="273" y="1120"/>
                    <a:pt x="295" y="1114"/>
                    <a:pt x="318" y="1099"/>
                  </a:cubicBezTo>
                  <a:cubicBezTo>
                    <a:pt x="451" y="965"/>
                    <a:pt x="585" y="865"/>
                    <a:pt x="718" y="732"/>
                  </a:cubicBezTo>
                  <a:cubicBezTo>
                    <a:pt x="952" y="899"/>
                    <a:pt x="1185" y="1032"/>
                    <a:pt x="1452" y="1132"/>
                  </a:cubicBezTo>
                  <a:cubicBezTo>
                    <a:pt x="1463" y="1136"/>
                    <a:pt x="1473" y="1137"/>
                    <a:pt x="1483" y="1137"/>
                  </a:cubicBezTo>
                  <a:cubicBezTo>
                    <a:pt x="1565" y="1137"/>
                    <a:pt x="1612" y="1025"/>
                    <a:pt x="1552" y="965"/>
                  </a:cubicBezTo>
                  <a:cubicBezTo>
                    <a:pt x="1352" y="798"/>
                    <a:pt x="1152" y="665"/>
                    <a:pt x="918" y="532"/>
                  </a:cubicBezTo>
                  <a:cubicBezTo>
                    <a:pt x="1018" y="432"/>
                    <a:pt x="1152" y="331"/>
                    <a:pt x="1252" y="198"/>
                  </a:cubicBezTo>
                  <a:cubicBezTo>
                    <a:pt x="1330" y="120"/>
                    <a:pt x="1245" y="0"/>
                    <a:pt x="114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4531514" y="1379695"/>
              <a:ext cx="26303" cy="24076"/>
            </a:xfrm>
            <a:custGeom>
              <a:avLst/>
              <a:gdLst/>
              <a:ahLst/>
              <a:cxnLst/>
              <a:rect l="l" t="t" r="r" b="b"/>
              <a:pathLst>
                <a:path w="1760" h="1611" extrusionOk="0">
                  <a:moveTo>
                    <a:pt x="1022" y="1"/>
                  </a:moveTo>
                  <a:cubicBezTo>
                    <a:pt x="976" y="1"/>
                    <a:pt x="928" y="22"/>
                    <a:pt x="886" y="72"/>
                  </a:cubicBezTo>
                  <a:cubicBezTo>
                    <a:pt x="786" y="205"/>
                    <a:pt x="686" y="372"/>
                    <a:pt x="586" y="539"/>
                  </a:cubicBezTo>
                  <a:cubicBezTo>
                    <a:pt x="453" y="505"/>
                    <a:pt x="319" y="472"/>
                    <a:pt x="186" y="439"/>
                  </a:cubicBezTo>
                  <a:cubicBezTo>
                    <a:pt x="168" y="431"/>
                    <a:pt x="151" y="428"/>
                    <a:pt x="136" y="428"/>
                  </a:cubicBezTo>
                  <a:cubicBezTo>
                    <a:pt x="14" y="428"/>
                    <a:pt x="1" y="643"/>
                    <a:pt x="119" y="672"/>
                  </a:cubicBezTo>
                  <a:cubicBezTo>
                    <a:pt x="253" y="739"/>
                    <a:pt x="353" y="772"/>
                    <a:pt x="453" y="806"/>
                  </a:cubicBezTo>
                  <a:cubicBezTo>
                    <a:pt x="353" y="1039"/>
                    <a:pt x="286" y="1273"/>
                    <a:pt x="253" y="1506"/>
                  </a:cubicBezTo>
                  <a:cubicBezTo>
                    <a:pt x="253" y="1578"/>
                    <a:pt x="301" y="1611"/>
                    <a:pt x="355" y="1611"/>
                  </a:cubicBezTo>
                  <a:cubicBezTo>
                    <a:pt x="403" y="1611"/>
                    <a:pt x="455" y="1586"/>
                    <a:pt x="486" y="1540"/>
                  </a:cubicBezTo>
                  <a:cubicBezTo>
                    <a:pt x="553" y="1339"/>
                    <a:pt x="653" y="1139"/>
                    <a:pt x="753" y="939"/>
                  </a:cubicBezTo>
                  <a:cubicBezTo>
                    <a:pt x="953" y="1073"/>
                    <a:pt x="1187" y="1173"/>
                    <a:pt x="1387" y="1306"/>
                  </a:cubicBezTo>
                  <a:cubicBezTo>
                    <a:pt x="1415" y="1320"/>
                    <a:pt x="1443" y="1326"/>
                    <a:pt x="1470" y="1326"/>
                  </a:cubicBezTo>
                  <a:cubicBezTo>
                    <a:pt x="1635" y="1326"/>
                    <a:pt x="1759" y="1092"/>
                    <a:pt x="1587" y="1006"/>
                  </a:cubicBezTo>
                  <a:cubicBezTo>
                    <a:pt x="1387" y="872"/>
                    <a:pt x="1153" y="772"/>
                    <a:pt x="920" y="672"/>
                  </a:cubicBezTo>
                  <a:cubicBezTo>
                    <a:pt x="987" y="539"/>
                    <a:pt x="1087" y="439"/>
                    <a:pt x="1153" y="339"/>
                  </a:cubicBezTo>
                  <a:cubicBezTo>
                    <a:pt x="1278" y="189"/>
                    <a:pt x="1160" y="1"/>
                    <a:pt x="102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4530946" y="1263154"/>
              <a:ext cx="22298" cy="19832"/>
            </a:xfrm>
            <a:custGeom>
              <a:avLst/>
              <a:gdLst/>
              <a:ahLst/>
              <a:cxnLst/>
              <a:rect l="l" t="t" r="r" b="b"/>
              <a:pathLst>
                <a:path w="1492" h="1327" extrusionOk="0">
                  <a:moveTo>
                    <a:pt x="1015" y="0"/>
                  </a:moveTo>
                  <a:cubicBezTo>
                    <a:pt x="984" y="0"/>
                    <a:pt x="953" y="10"/>
                    <a:pt x="924" y="31"/>
                  </a:cubicBezTo>
                  <a:cubicBezTo>
                    <a:pt x="791" y="198"/>
                    <a:pt x="624" y="364"/>
                    <a:pt x="524" y="565"/>
                  </a:cubicBezTo>
                  <a:cubicBezTo>
                    <a:pt x="391" y="465"/>
                    <a:pt x="291" y="364"/>
                    <a:pt x="191" y="264"/>
                  </a:cubicBezTo>
                  <a:cubicBezTo>
                    <a:pt x="171" y="235"/>
                    <a:pt x="146" y="223"/>
                    <a:pt x="121" y="223"/>
                  </a:cubicBezTo>
                  <a:cubicBezTo>
                    <a:pt x="60" y="223"/>
                    <a:pt x="0" y="294"/>
                    <a:pt x="24" y="364"/>
                  </a:cubicBezTo>
                  <a:cubicBezTo>
                    <a:pt x="124" y="531"/>
                    <a:pt x="224" y="665"/>
                    <a:pt x="391" y="798"/>
                  </a:cubicBezTo>
                  <a:cubicBezTo>
                    <a:pt x="324" y="932"/>
                    <a:pt x="257" y="1065"/>
                    <a:pt x="224" y="1232"/>
                  </a:cubicBezTo>
                  <a:cubicBezTo>
                    <a:pt x="224" y="1279"/>
                    <a:pt x="291" y="1326"/>
                    <a:pt x="342" y="1326"/>
                  </a:cubicBezTo>
                  <a:cubicBezTo>
                    <a:pt x="363" y="1326"/>
                    <a:pt x="381" y="1318"/>
                    <a:pt x="391" y="1298"/>
                  </a:cubicBezTo>
                  <a:cubicBezTo>
                    <a:pt x="457" y="1165"/>
                    <a:pt x="524" y="1065"/>
                    <a:pt x="591" y="932"/>
                  </a:cubicBezTo>
                  <a:cubicBezTo>
                    <a:pt x="791" y="1065"/>
                    <a:pt x="1058" y="1132"/>
                    <a:pt x="1291" y="1132"/>
                  </a:cubicBezTo>
                  <a:cubicBezTo>
                    <a:pt x="1425" y="1098"/>
                    <a:pt x="1492" y="865"/>
                    <a:pt x="1325" y="831"/>
                  </a:cubicBezTo>
                  <a:cubicBezTo>
                    <a:pt x="1125" y="798"/>
                    <a:pt x="924" y="798"/>
                    <a:pt x="724" y="698"/>
                  </a:cubicBezTo>
                  <a:cubicBezTo>
                    <a:pt x="858" y="531"/>
                    <a:pt x="991" y="398"/>
                    <a:pt x="1125" y="231"/>
                  </a:cubicBezTo>
                  <a:cubicBezTo>
                    <a:pt x="1230" y="126"/>
                    <a:pt x="1128" y="0"/>
                    <a:pt x="101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4494899" y="2532552"/>
              <a:ext cx="40396" cy="37422"/>
            </a:xfrm>
            <a:custGeom>
              <a:avLst/>
              <a:gdLst/>
              <a:ahLst/>
              <a:cxnLst/>
              <a:rect l="l" t="t" r="r" b="b"/>
              <a:pathLst>
                <a:path w="2703" h="2504" extrusionOk="0">
                  <a:moveTo>
                    <a:pt x="1135" y="354"/>
                  </a:moveTo>
                  <a:cubicBezTo>
                    <a:pt x="1635" y="354"/>
                    <a:pt x="2102" y="721"/>
                    <a:pt x="2136" y="1255"/>
                  </a:cubicBezTo>
                  <a:cubicBezTo>
                    <a:pt x="2136" y="1688"/>
                    <a:pt x="1735" y="1988"/>
                    <a:pt x="1302" y="2022"/>
                  </a:cubicBezTo>
                  <a:cubicBezTo>
                    <a:pt x="868" y="2022"/>
                    <a:pt x="534" y="1755"/>
                    <a:pt x="534" y="1321"/>
                  </a:cubicBezTo>
                  <a:cubicBezTo>
                    <a:pt x="501" y="854"/>
                    <a:pt x="768" y="587"/>
                    <a:pt x="1135" y="354"/>
                  </a:cubicBezTo>
                  <a:close/>
                  <a:moveTo>
                    <a:pt x="1343" y="1"/>
                  </a:moveTo>
                  <a:cubicBezTo>
                    <a:pt x="1274" y="1"/>
                    <a:pt x="1204" y="7"/>
                    <a:pt x="1135" y="20"/>
                  </a:cubicBezTo>
                  <a:lnTo>
                    <a:pt x="1035" y="20"/>
                  </a:lnTo>
                  <a:cubicBezTo>
                    <a:pt x="368" y="54"/>
                    <a:pt x="1" y="821"/>
                    <a:pt x="67" y="1455"/>
                  </a:cubicBezTo>
                  <a:cubicBezTo>
                    <a:pt x="128" y="2088"/>
                    <a:pt x="651" y="2503"/>
                    <a:pt x="1244" y="2503"/>
                  </a:cubicBezTo>
                  <a:cubicBezTo>
                    <a:pt x="1307" y="2503"/>
                    <a:pt x="1371" y="2498"/>
                    <a:pt x="1435" y="2489"/>
                  </a:cubicBezTo>
                  <a:cubicBezTo>
                    <a:pt x="2102" y="2422"/>
                    <a:pt x="2703" y="1855"/>
                    <a:pt x="2603" y="1155"/>
                  </a:cubicBezTo>
                  <a:cubicBezTo>
                    <a:pt x="2543" y="524"/>
                    <a:pt x="1968" y="1"/>
                    <a:pt x="1343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4493404" y="2262705"/>
              <a:ext cx="42892" cy="38110"/>
            </a:xfrm>
            <a:custGeom>
              <a:avLst/>
              <a:gdLst/>
              <a:ahLst/>
              <a:cxnLst/>
              <a:rect l="l" t="t" r="r" b="b"/>
              <a:pathLst>
                <a:path w="2870" h="2550" extrusionOk="0">
                  <a:moveTo>
                    <a:pt x="1551" y="435"/>
                  </a:moveTo>
                  <a:cubicBezTo>
                    <a:pt x="1868" y="435"/>
                    <a:pt x="2156" y="693"/>
                    <a:pt x="2202" y="1064"/>
                  </a:cubicBezTo>
                  <a:cubicBezTo>
                    <a:pt x="2269" y="1531"/>
                    <a:pt x="1935" y="1998"/>
                    <a:pt x="1468" y="2098"/>
                  </a:cubicBezTo>
                  <a:cubicBezTo>
                    <a:pt x="1431" y="2104"/>
                    <a:pt x="1393" y="2107"/>
                    <a:pt x="1355" y="2107"/>
                  </a:cubicBezTo>
                  <a:cubicBezTo>
                    <a:pt x="957" y="2107"/>
                    <a:pt x="559" y="1797"/>
                    <a:pt x="468" y="1431"/>
                  </a:cubicBezTo>
                  <a:cubicBezTo>
                    <a:pt x="401" y="1064"/>
                    <a:pt x="601" y="764"/>
                    <a:pt x="868" y="564"/>
                  </a:cubicBezTo>
                  <a:cubicBezTo>
                    <a:pt x="909" y="605"/>
                    <a:pt x="963" y="634"/>
                    <a:pt x="1022" y="634"/>
                  </a:cubicBezTo>
                  <a:cubicBezTo>
                    <a:pt x="1058" y="634"/>
                    <a:pt x="1097" y="623"/>
                    <a:pt x="1135" y="597"/>
                  </a:cubicBezTo>
                  <a:cubicBezTo>
                    <a:pt x="1267" y="485"/>
                    <a:pt x="1412" y="435"/>
                    <a:pt x="1551" y="435"/>
                  </a:cubicBezTo>
                  <a:close/>
                  <a:moveTo>
                    <a:pt x="1554" y="1"/>
                  </a:moveTo>
                  <a:cubicBezTo>
                    <a:pt x="1361" y="1"/>
                    <a:pt x="1168" y="61"/>
                    <a:pt x="1001" y="197"/>
                  </a:cubicBezTo>
                  <a:cubicBezTo>
                    <a:pt x="468" y="230"/>
                    <a:pt x="1" y="764"/>
                    <a:pt x="1" y="1364"/>
                  </a:cubicBezTo>
                  <a:cubicBezTo>
                    <a:pt x="57" y="2017"/>
                    <a:pt x="670" y="2550"/>
                    <a:pt x="1324" y="2550"/>
                  </a:cubicBezTo>
                  <a:cubicBezTo>
                    <a:pt x="1439" y="2550"/>
                    <a:pt x="1554" y="2533"/>
                    <a:pt x="1669" y="2499"/>
                  </a:cubicBezTo>
                  <a:cubicBezTo>
                    <a:pt x="2402" y="2298"/>
                    <a:pt x="2869" y="1464"/>
                    <a:pt x="2569" y="731"/>
                  </a:cubicBezTo>
                  <a:cubicBezTo>
                    <a:pt x="2409" y="295"/>
                    <a:pt x="1980" y="1"/>
                    <a:pt x="155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4497395" y="2402038"/>
              <a:ext cx="33910" cy="32147"/>
            </a:xfrm>
            <a:custGeom>
              <a:avLst/>
              <a:gdLst/>
              <a:ahLst/>
              <a:cxnLst/>
              <a:rect l="l" t="t" r="r" b="b"/>
              <a:pathLst>
                <a:path w="2269" h="2151" extrusionOk="0">
                  <a:moveTo>
                    <a:pt x="968" y="314"/>
                  </a:moveTo>
                  <a:cubicBezTo>
                    <a:pt x="968" y="347"/>
                    <a:pt x="968" y="347"/>
                    <a:pt x="1001" y="347"/>
                  </a:cubicBezTo>
                  <a:cubicBezTo>
                    <a:pt x="1135" y="347"/>
                    <a:pt x="1268" y="381"/>
                    <a:pt x="1402" y="481"/>
                  </a:cubicBezTo>
                  <a:cubicBezTo>
                    <a:pt x="1235" y="547"/>
                    <a:pt x="1101" y="681"/>
                    <a:pt x="1001" y="848"/>
                  </a:cubicBezTo>
                  <a:cubicBezTo>
                    <a:pt x="935" y="814"/>
                    <a:pt x="868" y="781"/>
                    <a:pt x="768" y="714"/>
                  </a:cubicBezTo>
                  <a:cubicBezTo>
                    <a:pt x="761" y="711"/>
                    <a:pt x="753" y="709"/>
                    <a:pt x="745" y="709"/>
                  </a:cubicBezTo>
                  <a:cubicBezTo>
                    <a:pt x="682" y="709"/>
                    <a:pt x="612" y="822"/>
                    <a:pt x="701" y="881"/>
                  </a:cubicBezTo>
                  <a:cubicBezTo>
                    <a:pt x="768" y="914"/>
                    <a:pt x="834" y="981"/>
                    <a:pt x="935" y="1048"/>
                  </a:cubicBezTo>
                  <a:cubicBezTo>
                    <a:pt x="868" y="1181"/>
                    <a:pt x="834" y="1348"/>
                    <a:pt x="834" y="1481"/>
                  </a:cubicBezTo>
                  <a:cubicBezTo>
                    <a:pt x="834" y="1521"/>
                    <a:pt x="857" y="1537"/>
                    <a:pt x="883" y="1537"/>
                  </a:cubicBezTo>
                  <a:cubicBezTo>
                    <a:pt x="901" y="1537"/>
                    <a:pt x="921" y="1529"/>
                    <a:pt x="935" y="1515"/>
                  </a:cubicBezTo>
                  <a:cubicBezTo>
                    <a:pt x="935" y="1348"/>
                    <a:pt x="1001" y="1248"/>
                    <a:pt x="1068" y="1115"/>
                  </a:cubicBezTo>
                  <a:cubicBezTo>
                    <a:pt x="1201" y="1215"/>
                    <a:pt x="1335" y="1281"/>
                    <a:pt x="1468" y="1348"/>
                  </a:cubicBezTo>
                  <a:cubicBezTo>
                    <a:pt x="1480" y="1351"/>
                    <a:pt x="1492" y="1352"/>
                    <a:pt x="1503" y="1352"/>
                  </a:cubicBezTo>
                  <a:cubicBezTo>
                    <a:pt x="1618" y="1352"/>
                    <a:pt x="1690" y="1209"/>
                    <a:pt x="1568" y="1148"/>
                  </a:cubicBezTo>
                  <a:cubicBezTo>
                    <a:pt x="1468" y="1081"/>
                    <a:pt x="1402" y="1014"/>
                    <a:pt x="1301" y="948"/>
                  </a:cubicBezTo>
                  <a:cubicBezTo>
                    <a:pt x="1285" y="931"/>
                    <a:pt x="1260" y="923"/>
                    <a:pt x="1235" y="923"/>
                  </a:cubicBezTo>
                  <a:cubicBezTo>
                    <a:pt x="1210" y="923"/>
                    <a:pt x="1185" y="931"/>
                    <a:pt x="1168" y="948"/>
                  </a:cubicBezTo>
                  <a:cubicBezTo>
                    <a:pt x="1268" y="814"/>
                    <a:pt x="1402" y="714"/>
                    <a:pt x="1535" y="581"/>
                  </a:cubicBezTo>
                  <a:cubicBezTo>
                    <a:pt x="1668" y="714"/>
                    <a:pt x="1735" y="881"/>
                    <a:pt x="1768" y="1081"/>
                  </a:cubicBezTo>
                  <a:cubicBezTo>
                    <a:pt x="1768" y="1448"/>
                    <a:pt x="1435" y="1682"/>
                    <a:pt x="1068" y="1682"/>
                  </a:cubicBezTo>
                  <a:cubicBezTo>
                    <a:pt x="701" y="1682"/>
                    <a:pt x="468" y="1448"/>
                    <a:pt x="468" y="1081"/>
                  </a:cubicBezTo>
                  <a:cubicBezTo>
                    <a:pt x="468" y="914"/>
                    <a:pt x="534" y="748"/>
                    <a:pt x="634" y="614"/>
                  </a:cubicBezTo>
                  <a:cubicBezTo>
                    <a:pt x="734" y="481"/>
                    <a:pt x="868" y="414"/>
                    <a:pt x="968" y="314"/>
                  </a:cubicBezTo>
                  <a:close/>
                  <a:moveTo>
                    <a:pt x="1131" y="0"/>
                  </a:moveTo>
                  <a:cubicBezTo>
                    <a:pt x="1077" y="0"/>
                    <a:pt x="1023" y="5"/>
                    <a:pt x="968" y="14"/>
                  </a:cubicBezTo>
                  <a:cubicBezTo>
                    <a:pt x="935" y="14"/>
                    <a:pt x="901" y="47"/>
                    <a:pt x="901" y="47"/>
                  </a:cubicBezTo>
                  <a:cubicBezTo>
                    <a:pt x="869" y="39"/>
                    <a:pt x="838" y="36"/>
                    <a:pt x="807" y="36"/>
                  </a:cubicBezTo>
                  <a:cubicBezTo>
                    <a:pt x="580" y="36"/>
                    <a:pt x="381" y="238"/>
                    <a:pt x="234" y="414"/>
                  </a:cubicBezTo>
                  <a:cubicBezTo>
                    <a:pt x="67" y="648"/>
                    <a:pt x="1" y="948"/>
                    <a:pt x="34" y="1248"/>
                  </a:cubicBezTo>
                  <a:cubicBezTo>
                    <a:pt x="98" y="1821"/>
                    <a:pt x="586" y="2151"/>
                    <a:pt x="1124" y="2151"/>
                  </a:cubicBezTo>
                  <a:cubicBezTo>
                    <a:pt x="1150" y="2151"/>
                    <a:pt x="1175" y="2150"/>
                    <a:pt x="1201" y="2149"/>
                  </a:cubicBezTo>
                  <a:cubicBezTo>
                    <a:pt x="1802" y="2082"/>
                    <a:pt x="2269" y="1615"/>
                    <a:pt x="2202" y="1014"/>
                  </a:cubicBezTo>
                  <a:cubicBezTo>
                    <a:pt x="2141" y="438"/>
                    <a:pt x="1668" y="0"/>
                    <a:pt x="1131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4510860" y="1146434"/>
              <a:ext cx="19279" cy="18054"/>
            </a:xfrm>
            <a:custGeom>
              <a:avLst/>
              <a:gdLst/>
              <a:ahLst/>
              <a:cxnLst/>
              <a:rect l="l" t="t" r="r" b="b"/>
              <a:pathLst>
                <a:path w="1290" h="1208" extrusionOk="0">
                  <a:moveTo>
                    <a:pt x="104" y="1"/>
                  </a:moveTo>
                  <a:cubicBezTo>
                    <a:pt x="56" y="1"/>
                    <a:pt x="0" y="37"/>
                    <a:pt x="0" y="102"/>
                  </a:cubicBezTo>
                  <a:cubicBezTo>
                    <a:pt x="167" y="602"/>
                    <a:pt x="601" y="1036"/>
                    <a:pt x="1101" y="1203"/>
                  </a:cubicBezTo>
                  <a:cubicBezTo>
                    <a:pt x="1110" y="1206"/>
                    <a:pt x="1119" y="1207"/>
                    <a:pt x="1128" y="1207"/>
                  </a:cubicBezTo>
                  <a:cubicBezTo>
                    <a:pt x="1217" y="1207"/>
                    <a:pt x="1289" y="1063"/>
                    <a:pt x="1168" y="1003"/>
                  </a:cubicBezTo>
                  <a:cubicBezTo>
                    <a:pt x="734" y="803"/>
                    <a:pt x="400" y="502"/>
                    <a:pt x="167" y="35"/>
                  </a:cubicBezTo>
                  <a:cubicBezTo>
                    <a:pt x="155" y="12"/>
                    <a:pt x="131" y="1"/>
                    <a:pt x="10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4513849" y="960428"/>
              <a:ext cx="15363" cy="20788"/>
            </a:xfrm>
            <a:custGeom>
              <a:avLst/>
              <a:gdLst/>
              <a:ahLst/>
              <a:cxnLst/>
              <a:rect l="l" t="t" r="r" b="b"/>
              <a:pathLst>
                <a:path w="1028" h="1391" extrusionOk="0">
                  <a:moveTo>
                    <a:pt x="931" y="0"/>
                  </a:moveTo>
                  <a:cubicBezTo>
                    <a:pt x="922" y="0"/>
                    <a:pt x="912" y="2"/>
                    <a:pt x="901" y="6"/>
                  </a:cubicBezTo>
                  <a:cubicBezTo>
                    <a:pt x="334" y="173"/>
                    <a:pt x="0" y="773"/>
                    <a:pt x="0" y="1340"/>
                  </a:cubicBezTo>
                  <a:cubicBezTo>
                    <a:pt x="0" y="1373"/>
                    <a:pt x="25" y="1390"/>
                    <a:pt x="50" y="1390"/>
                  </a:cubicBezTo>
                  <a:cubicBezTo>
                    <a:pt x="75" y="1390"/>
                    <a:pt x="100" y="1373"/>
                    <a:pt x="100" y="1340"/>
                  </a:cubicBezTo>
                  <a:cubicBezTo>
                    <a:pt x="167" y="773"/>
                    <a:pt x="534" y="406"/>
                    <a:pt x="968" y="139"/>
                  </a:cubicBezTo>
                  <a:cubicBezTo>
                    <a:pt x="1027" y="109"/>
                    <a:pt x="1007" y="0"/>
                    <a:pt x="931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4510726" y="1160377"/>
              <a:ext cx="18412" cy="11089"/>
            </a:xfrm>
            <a:custGeom>
              <a:avLst/>
              <a:gdLst/>
              <a:ahLst/>
              <a:cxnLst/>
              <a:rect l="l" t="t" r="r" b="b"/>
              <a:pathLst>
                <a:path w="1232" h="742" extrusionOk="0">
                  <a:moveTo>
                    <a:pt x="132" y="1"/>
                  </a:moveTo>
                  <a:cubicBezTo>
                    <a:pt x="57" y="1"/>
                    <a:pt x="1" y="95"/>
                    <a:pt x="76" y="170"/>
                  </a:cubicBezTo>
                  <a:cubicBezTo>
                    <a:pt x="309" y="437"/>
                    <a:pt x="676" y="703"/>
                    <a:pt x="1043" y="737"/>
                  </a:cubicBezTo>
                  <a:cubicBezTo>
                    <a:pt x="1055" y="740"/>
                    <a:pt x="1067" y="741"/>
                    <a:pt x="1077" y="741"/>
                  </a:cubicBezTo>
                  <a:cubicBezTo>
                    <a:pt x="1187" y="741"/>
                    <a:pt x="1231" y="597"/>
                    <a:pt x="1110" y="537"/>
                  </a:cubicBezTo>
                  <a:cubicBezTo>
                    <a:pt x="743" y="437"/>
                    <a:pt x="476" y="303"/>
                    <a:pt x="209" y="36"/>
                  </a:cubicBezTo>
                  <a:cubicBezTo>
                    <a:pt x="184" y="11"/>
                    <a:pt x="157" y="1"/>
                    <a:pt x="13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4505540" y="2271164"/>
              <a:ext cx="19787" cy="19339"/>
            </a:xfrm>
            <a:custGeom>
              <a:avLst/>
              <a:gdLst/>
              <a:ahLst/>
              <a:cxnLst/>
              <a:rect l="l" t="t" r="r" b="b"/>
              <a:pathLst>
                <a:path w="1324" h="1294" extrusionOk="0">
                  <a:moveTo>
                    <a:pt x="1053" y="0"/>
                  </a:moveTo>
                  <a:cubicBezTo>
                    <a:pt x="1033" y="0"/>
                    <a:pt x="1012" y="9"/>
                    <a:pt x="990" y="31"/>
                  </a:cubicBezTo>
                  <a:cubicBezTo>
                    <a:pt x="823" y="131"/>
                    <a:pt x="656" y="331"/>
                    <a:pt x="523" y="532"/>
                  </a:cubicBezTo>
                  <a:cubicBezTo>
                    <a:pt x="390" y="498"/>
                    <a:pt x="289" y="465"/>
                    <a:pt x="156" y="398"/>
                  </a:cubicBezTo>
                  <a:cubicBezTo>
                    <a:pt x="145" y="394"/>
                    <a:pt x="135" y="393"/>
                    <a:pt x="125" y="393"/>
                  </a:cubicBezTo>
                  <a:cubicBezTo>
                    <a:pt x="43" y="393"/>
                    <a:pt x="0" y="502"/>
                    <a:pt x="89" y="532"/>
                  </a:cubicBezTo>
                  <a:cubicBezTo>
                    <a:pt x="189" y="598"/>
                    <a:pt x="323" y="632"/>
                    <a:pt x="423" y="698"/>
                  </a:cubicBezTo>
                  <a:cubicBezTo>
                    <a:pt x="356" y="865"/>
                    <a:pt x="289" y="1032"/>
                    <a:pt x="256" y="1199"/>
                  </a:cubicBezTo>
                  <a:cubicBezTo>
                    <a:pt x="256" y="1246"/>
                    <a:pt x="306" y="1293"/>
                    <a:pt x="359" y="1293"/>
                  </a:cubicBezTo>
                  <a:cubicBezTo>
                    <a:pt x="381" y="1293"/>
                    <a:pt x="403" y="1285"/>
                    <a:pt x="423" y="1265"/>
                  </a:cubicBezTo>
                  <a:cubicBezTo>
                    <a:pt x="490" y="1099"/>
                    <a:pt x="556" y="932"/>
                    <a:pt x="656" y="765"/>
                  </a:cubicBezTo>
                  <a:cubicBezTo>
                    <a:pt x="778" y="814"/>
                    <a:pt x="901" y="845"/>
                    <a:pt x="1036" y="845"/>
                  </a:cubicBezTo>
                  <a:cubicBezTo>
                    <a:pt x="1085" y="845"/>
                    <a:pt x="1136" y="841"/>
                    <a:pt x="1190" y="832"/>
                  </a:cubicBezTo>
                  <a:cubicBezTo>
                    <a:pt x="1290" y="832"/>
                    <a:pt x="1324" y="665"/>
                    <a:pt x="1190" y="665"/>
                  </a:cubicBezTo>
                  <a:cubicBezTo>
                    <a:pt x="1057" y="632"/>
                    <a:pt x="923" y="598"/>
                    <a:pt x="790" y="598"/>
                  </a:cubicBezTo>
                  <a:cubicBezTo>
                    <a:pt x="890" y="465"/>
                    <a:pt x="1023" y="331"/>
                    <a:pt x="1123" y="198"/>
                  </a:cubicBezTo>
                  <a:cubicBezTo>
                    <a:pt x="1176" y="120"/>
                    <a:pt x="1126" y="0"/>
                    <a:pt x="1053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4512848" y="1369532"/>
              <a:ext cx="9714" cy="13854"/>
            </a:xfrm>
            <a:custGeom>
              <a:avLst/>
              <a:gdLst/>
              <a:ahLst/>
              <a:cxnLst/>
              <a:rect l="l" t="t" r="r" b="b"/>
              <a:pathLst>
                <a:path w="650" h="927" extrusionOk="0">
                  <a:moveTo>
                    <a:pt x="522" y="0"/>
                  </a:moveTo>
                  <a:cubicBezTo>
                    <a:pt x="505" y="0"/>
                    <a:pt x="486" y="6"/>
                    <a:pt x="468" y="18"/>
                  </a:cubicBezTo>
                  <a:cubicBezTo>
                    <a:pt x="167" y="185"/>
                    <a:pt x="1" y="518"/>
                    <a:pt x="1" y="852"/>
                  </a:cubicBezTo>
                  <a:cubicBezTo>
                    <a:pt x="1" y="902"/>
                    <a:pt x="42" y="927"/>
                    <a:pt x="84" y="927"/>
                  </a:cubicBezTo>
                  <a:cubicBezTo>
                    <a:pt x="126" y="927"/>
                    <a:pt x="167" y="902"/>
                    <a:pt x="167" y="852"/>
                  </a:cubicBezTo>
                  <a:cubicBezTo>
                    <a:pt x="167" y="585"/>
                    <a:pt x="334" y="352"/>
                    <a:pt x="568" y="185"/>
                  </a:cubicBezTo>
                  <a:cubicBezTo>
                    <a:pt x="649" y="103"/>
                    <a:pt x="598" y="0"/>
                    <a:pt x="52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4502879" y="2543208"/>
              <a:ext cx="20176" cy="17844"/>
            </a:xfrm>
            <a:custGeom>
              <a:avLst/>
              <a:gdLst/>
              <a:ahLst/>
              <a:cxnLst/>
              <a:rect l="l" t="t" r="r" b="b"/>
              <a:pathLst>
                <a:path w="1350" h="1194" extrusionOk="0">
                  <a:moveTo>
                    <a:pt x="790" y="1"/>
                  </a:moveTo>
                  <a:cubicBezTo>
                    <a:pt x="760" y="1"/>
                    <a:pt x="729" y="13"/>
                    <a:pt x="701" y="41"/>
                  </a:cubicBezTo>
                  <a:cubicBezTo>
                    <a:pt x="634" y="141"/>
                    <a:pt x="568" y="241"/>
                    <a:pt x="534" y="341"/>
                  </a:cubicBezTo>
                  <a:cubicBezTo>
                    <a:pt x="401" y="308"/>
                    <a:pt x="267" y="241"/>
                    <a:pt x="167" y="208"/>
                  </a:cubicBezTo>
                  <a:cubicBezTo>
                    <a:pt x="67" y="208"/>
                    <a:pt x="0" y="308"/>
                    <a:pt x="101" y="375"/>
                  </a:cubicBezTo>
                  <a:cubicBezTo>
                    <a:pt x="201" y="408"/>
                    <a:pt x="334" y="475"/>
                    <a:pt x="434" y="542"/>
                  </a:cubicBezTo>
                  <a:cubicBezTo>
                    <a:pt x="401" y="708"/>
                    <a:pt x="367" y="909"/>
                    <a:pt x="367" y="1075"/>
                  </a:cubicBezTo>
                  <a:cubicBezTo>
                    <a:pt x="367" y="1150"/>
                    <a:pt x="441" y="1194"/>
                    <a:pt x="512" y="1194"/>
                  </a:cubicBezTo>
                  <a:cubicBezTo>
                    <a:pt x="567" y="1194"/>
                    <a:pt x="620" y="1167"/>
                    <a:pt x="634" y="1109"/>
                  </a:cubicBezTo>
                  <a:cubicBezTo>
                    <a:pt x="634" y="942"/>
                    <a:pt x="668" y="808"/>
                    <a:pt x="734" y="642"/>
                  </a:cubicBezTo>
                  <a:cubicBezTo>
                    <a:pt x="868" y="708"/>
                    <a:pt x="968" y="742"/>
                    <a:pt x="1101" y="808"/>
                  </a:cubicBezTo>
                  <a:cubicBezTo>
                    <a:pt x="1120" y="818"/>
                    <a:pt x="1139" y="822"/>
                    <a:pt x="1156" y="822"/>
                  </a:cubicBezTo>
                  <a:cubicBezTo>
                    <a:pt x="1267" y="822"/>
                    <a:pt x="1349" y="666"/>
                    <a:pt x="1235" y="608"/>
                  </a:cubicBezTo>
                  <a:cubicBezTo>
                    <a:pt x="1101" y="508"/>
                    <a:pt x="968" y="442"/>
                    <a:pt x="834" y="375"/>
                  </a:cubicBezTo>
                  <a:cubicBezTo>
                    <a:pt x="868" y="308"/>
                    <a:pt x="868" y="241"/>
                    <a:pt x="901" y="175"/>
                  </a:cubicBezTo>
                  <a:cubicBezTo>
                    <a:pt x="925" y="79"/>
                    <a:pt x="863" y="1"/>
                    <a:pt x="790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4511353" y="958425"/>
              <a:ext cx="10880" cy="10118"/>
            </a:xfrm>
            <a:custGeom>
              <a:avLst/>
              <a:gdLst/>
              <a:ahLst/>
              <a:cxnLst/>
              <a:rect l="l" t="t" r="r" b="b"/>
              <a:pathLst>
                <a:path w="728" h="677" extrusionOk="0">
                  <a:moveTo>
                    <a:pt x="599" y="1"/>
                  </a:moveTo>
                  <a:cubicBezTo>
                    <a:pt x="589" y="1"/>
                    <a:pt x="579" y="3"/>
                    <a:pt x="568" y="6"/>
                  </a:cubicBezTo>
                  <a:cubicBezTo>
                    <a:pt x="334" y="106"/>
                    <a:pt x="101" y="340"/>
                    <a:pt x="1" y="607"/>
                  </a:cubicBezTo>
                  <a:cubicBezTo>
                    <a:pt x="1" y="648"/>
                    <a:pt x="26" y="676"/>
                    <a:pt x="53" y="676"/>
                  </a:cubicBezTo>
                  <a:cubicBezTo>
                    <a:pt x="70" y="676"/>
                    <a:pt x="88" y="666"/>
                    <a:pt x="101" y="640"/>
                  </a:cubicBezTo>
                  <a:cubicBezTo>
                    <a:pt x="267" y="440"/>
                    <a:pt x="434" y="307"/>
                    <a:pt x="668" y="140"/>
                  </a:cubicBezTo>
                  <a:cubicBezTo>
                    <a:pt x="727" y="110"/>
                    <a:pt x="681" y="1"/>
                    <a:pt x="599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4509366" y="1362478"/>
              <a:ext cx="8250" cy="12569"/>
            </a:xfrm>
            <a:custGeom>
              <a:avLst/>
              <a:gdLst/>
              <a:ahLst/>
              <a:cxnLst/>
              <a:rect l="l" t="t" r="r" b="b"/>
              <a:pathLst>
                <a:path w="552" h="841" extrusionOk="0">
                  <a:moveTo>
                    <a:pt x="450" y="1"/>
                  </a:moveTo>
                  <a:cubicBezTo>
                    <a:pt x="433" y="1"/>
                    <a:pt x="416" y="7"/>
                    <a:pt x="400" y="23"/>
                  </a:cubicBezTo>
                  <a:cubicBezTo>
                    <a:pt x="200" y="223"/>
                    <a:pt x="67" y="490"/>
                    <a:pt x="0" y="790"/>
                  </a:cubicBezTo>
                  <a:cubicBezTo>
                    <a:pt x="0" y="824"/>
                    <a:pt x="25" y="840"/>
                    <a:pt x="50" y="840"/>
                  </a:cubicBezTo>
                  <a:cubicBezTo>
                    <a:pt x="75" y="840"/>
                    <a:pt x="100" y="824"/>
                    <a:pt x="100" y="790"/>
                  </a:cubicBezTo>
                  <a:cubicBezTo>
                    <a:pt x="167" y="523"/>
                    <a:pt x="334" y="323"/>
                    <a:pt x="500" y="123"/>
                  </a:cubicBezTo>
                  <a:cubicBezTo>
                    <a:pt x="552" y="72"/>
                    <a:pt x="505" y="1"/>
                    <a:pt x="450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4488114" y="2562383"/>
              <a:ext cx="17276" cy="14855"/>
            </a:xfrm>
            <a:custGeom>
              <a:avLst/>
              <a:gdLst/>
              <a:ahLst/>
              <a:cxnLst/>
              <a:rect l="l" t="t" r="r" b="b"/>
              <a:pathLst>
                <a:path w="1156" h="994" extrusionOk="0">
                  <a:moveTo>
                    <a:pt x="114" y="1"/>
                  </a:moveTo>
                  <a:cubicBezTo>
                    <a:pt x="54" y="1"/>
                    <a:pt x="1" y="45"/>
                    <a:pt x="21" y="126"/>
                  </a:cubicBezTo>
                  <a:cubicBezTo>
                    <a:pt x="155" y="560"/>
                    <a:pt x="555" y="893"/>
                    <a:pt x="988" y="993"/>
                  </a:cubicBezTo>
                  <a:cubicBezTo>
                    <a:pt x="1089" y="993"/>
                    <a:pt x="1155" y="860"/>
                    <a:pt x="1055" y="826"/>
                  </a:cubicBezTo>
                  <a:cubicBezTo>
                    <a:pt x="655" y="693"/>
                    <a:pt x="388" y="426"/>
                    <a:pt x="221" y="59"/>
                  </a:cubicBezTo>
                  <a:cubicBezTo>
                    <a:pt x="195" y="20"/>
                    <a:pt x="153" y="1"/>
                    <a:pt x="11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485125" y="2263049"/>
              <a:ext cx="14571" cy="15618"/>
            </a:xfrm>
            <a:custGeom>
              <a:avLst/>
              <a:gdLst/>
              <a:ahLst/>
              <a:cxnLst/>
              <a:rect l="l" t="t" r="r" b="b"/>
              <a:pathLst>
                <a:path w="975" h="1045" extrusionOk="0">
                  <a:moveTo>
                    <a:pt x="860" y="0"/>
                  </a:moveTo>
                  <a:cubicBezTo>
                    <a:pt x="848" y="0"/>
                    <a:pt x="835" y="3"/>
                    <a:pt x="822" y="7"/>
                  </a:cubicBezTo>
                  <a:cubicBezTo>
                    <a:pt x="421" y="174"/>
                    <a:pt x="154" y="574"/>
                    <a:pt x="21" y="974"/>
                  </a:cubicBezTo>
                  <a:cubicBezTo>
                    <a:pt x="0" y="1016"/>
                    <a:pt x="43" y="1044"/>
                    <a:pt x="79" y="1044"/>
                  </a:cubicBezTo>
                  <a:cubicBezTo>
                    <a:pt x="102" y="1044"/>
                    <a:pt x="121" y="1033"/>
                    <a:pt x="121" y="1008"/>
                  </a:cubicBezTo>
                  <a:cubicBezTo>
                    <a:pt x="288" y="608"/>
                    <a:pt x="555" y="374"/>
                    <a:pt x="888" y="141"/>
                  </a:cubicBezTo>
                  <a:cubicBezTo>
                    <a:pt x="975" y="83"/>
                    <a:pt x="937" y="0"/>
                    <a:pt x="86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4482778" y="2260658"/>
              <a:ext cx="13630" cy="10207"/>
            </a:xfrm>
            <a:custGeom>
              <a:avLst/>
              <a:gdLst/>
              <a:ahLst/>
              <a:cxnLst/>
              <a:rect l="l" t="t" r="r" b="b"/>
              <a:pathLst>
                <a:path w="912" h="683" extrusionOk="0">
                  <a:moveTo>
                    <a:pt x="778" y="0"/>
                  </a:moveTo>
                  <a:cubicBezTo>
                    <a:pt x="445" y="34"/>
                    <a:pt x="178" y="234"/>
                    <a:pt x="45" y="534"/>
                  </a:cubicBezTo>
                  <a:cubicBezTo>
                    <a:pt x="0" y="623"/>
                    <a:pt x="59" y="682"/>
                    <a:pt x="114" y="682"/>
                  </a:cubicBezTo>
                  <a:cubicBezTo>
                    <a:pt x="141" y="682"/>
                    <a:pt x="167" y="667"/>
                    <a:pt x="178" y="634"/>
                  </a:cubicBezTo>
                  <a:cubicBezTo>
                    <a:pt x="345" y="401"/>
                    <a:pt x="545" y="267"/>
                    <a:pt x="812" y="200"/>
                  </a:cubicBezTo>
                  <a:cubicBezTo>
                    <a:pt x="912" y="200"/>
                    <a:pt x="912" y="0"/>
                    <a:pt x="77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4482689" y="2569706"/>
              <a:ext cx="12658" cy="8623"/>
            </a:xfrm>
            <a:custGeom>
              <a:avLst/>
              <a:gdLst/>
              <a:ahLst/>
              <a:cxnLst/>
              <a:rect l="l" t="t" r="r" b="b"/>
              <a:pathLst>
                <a:path w="847" h="577" extrusionOk="0">
                  <a:moveTo>
                    <a:pt x="124" y="0"/>
                  </a:moveTo>
                  <a:cubicBezTo>
                    <a:pt x="62" y="0"/>
                    <a:pt x="1" y="87"/>
                    <a:pt x="51" y="136"/>
                  </a:cubicBezTo>
                  <a:cubicBezTo>
                    <a:pt x="251" y="336"/>
                    <a:pt x="484" y="470"/>
                    <a:pt x="751" y="570"/>
                  </a:cubicBezTo>
                  <a:cubicBezTo>
                    <a:pt x="760" y="575"/>
                    <a:pt x="769" y="577"/>
                    <a:pt x="777" y="577"/>
                  </a:cubicBezTo>
                  <a:cubicBezTo>
                    <a:pt x="826" y="577"/>
                    <a:pt x="846" y="498"/>
                    <a:pt x="818" y="470"/>
                  </a:cubicBezTo>
                  <a:cubicBezTo>
                    <a:pt x="551" y="370"/>
                    <a:pt x="384" y="203"/>
                    <a:pt x="184" y="36"/>
                  </a:cubicBezTo>
                  <a:cubicBezTo>
                    <a:pt x="167" y="10"/>
                    <a:pt x="145" y="0"/>
                    <a:pt x="12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4395201" y="1801144"/>
              <a:ext cx="71796" cy="321706"/>
            </a:xfrm>
            <a:custGeom>
              <a:avLst/>
              <a:gdLst/>
              <a:ahLst/>
              <a:cxnLst/>
              <a:rect l="l" t="t" r="r" b="b"/>
              <a:pathLst>
                <a:path w="4804" h="21526" extrusionOk="0">
                  <a:moveTo>
                    <a:pt x="634" y="526"/>
                  </a:moveTo>
                  <a:lnTo>
                    <a:pt x="634" y="526"/>
                  </a:lnTo>
                  <a:cubicBezTo>
                    <a:pt x="1501" y="1126"/>
                    <a:pt x="2469" y="1560"/>
                    <a:pt x="3403" y="1993"/>
                  </a:cubicBezTo>
                  <a:cubicBezTo>
                    <a:pt x="3438" y="2008"/>
                    <a:pt x="3474" y="2014"/>
                    <a:pt x="3508" y="2014"/>
                  </a:cubicBezTo>
                  <a:cubicBezTo>
                    <a:pt x="3635" y="2014"/>
                    <a:pt x="3743" y="1924"/>
                    <a:pt x="3770" y="1793"/>
                  </a:cubicBezTo>
                  <a:cubicBezTo>
                    <a:pt x="3770" y="1827"/>
                    <a:pt x="3770" y="1827"/>
                    <a:pt x="3770" y="1827"/>
                  </a:cubicBezTo>
                  <a:cubicBezTo>
                    <a:pt x="3736" y="2160"/>
                    <a:pt x="3703" y="2460"/>
                    <a:pt x="3703" y="2794"/>
                  </a:cubicBezTo>
                  <a:cubicBezTo>
                    <a:pt x="2869" y="2527"/>
                    <a:pt x="2068" y="2260"/>
                    <a:pt x="1301" y="1893"/>
                  </a:cubicBezTo>
                  <a:cubicBezTo>
                    <a:pt x="1101" y="1426"/>
                    <a:pt x="868" y="959"/>
                    <a:pt x="634" y="526"/>
                  </a:cubicBezTo>
                  <a:close/>
                  <a:moveTo>
                    <a:pt x="467" y="592"/>
                  </a:moveTo>
                  <a:lnTo>
                    <a:pt x="467" y="592"/>
                  </a:lnTo>
                  <a:cubicBezTo>
                    <a:pt x="667" y="1093"/>
                    <a:pt x="868" y="1593"/>
                    <a:pt x="1134" y="2093"/>
                  </a:cubicBezTo>
                  <a:cubicBezTo>
                    <a:pt x="1068" y="2093"/>
                    <a:pt x="1068" y="2160"/>
                    <a:pt x="1068" y="2194"/>
                  </a:cubicBezTo>
                  <a:cubicBezTo>
                    <a:pt x="1201" y="7898"/>
                    <a:pt x="1468" y="13635"/>
                    <a:pt x="1868" y="19306"/>
                  </a:cubicBezTo>
                  <a:cubicBezTo>
                    <a:pt x="1768" y="19239"/>
                    <a:pt x="1668" y="19172"/>
                    <a:pt x="1568" y="19106"/>
                  </a:cubicBezTo>
                  <a:cubicBezTo>
                    <a:pt x="1535" y="19106"/>
                    <a:pt x="1501" y="19072"/>
                    <a:pt x="1435" y="19072"/>
                  </a:cubicBezTo>
                  <a:cubicBezTo>
                    <a:pt x="1268" y="15970"/>
                    <a:pt x="1001" y="12868"/>
                    <a:pt x="834" y="9732"/>
                  </a:cubicBezTo>
                  <a:cubicBezTo>
                    <a:pt x="701" y="6697"/>
                    <a:pt x="734" y="3628"/>
                    <a:pt x="467" y="592"/>
                  </a:cubicBezTo>
                  <a:close/>
                  <a:moveTo>
                    <a:pt x="1368" y="2093"/>
                  </a:moveTo>
                  <a:cubicBezTo>
                    <a:pt x="2102" y="2494"/>
                    <a:pt x="2869" y="2827"/>
                    <a:pt x="3670" y="3027"/>
                  </a:cubicBezTo>
                  <a:cubicBezTo>
                    <a:pt x="3503" y="5863"/>
                    <a:pt x="3703" y="8798"/>
                    <a:pt x="3736" y="11600"/>
                  </a:cubicBezTo>
                  <a:cubicBezTo>
                    <a:pt x="3770" y="14703"/>
                    <a:pt x="3903" y="17805"/>
                    <a:pt x="4270" y="20907"/>
                  </a:cubicBezTo>
                  <a:cubicBezTo>
                    <a:pt x="3936" y="20640"/>
                    <a:pt x="3570" y="20407"/>
                    <a:pt x="3203" y="20173"/>
                  </a:cubicBezTo>
                  <a:cubicBezTo>
                    <a:pt x="2869" y="19973"/>
                    <a:pt x="2569" y="19739"/>
                    <a:pt x="2269" y="19539"/>
                  </a:cubicBezTo>
                  <a:cubicBezTo>
                    <a:pt x="1768" y="13769"/>
                    <a:pt x="1468" y="7998"/>
                    <a:pt x="1368" y="2194"/>
                  </a:cubicBezTo>
                  <a:cubicBezTo>
                    <a:pt x="1368" y="2160"/>
                    <a:pt x="1368" y="2127"/>
                    <a:pt x="1335" y="2127"/>
                  </a:cubicBezTo>
                  <a:cubicBezTo>
                    <a:pt x="1335" y="2093"/>
                    <a:pt x="1368" y="2093"/>
                    <a:pt x="1368" y="2093"/>
                  </a:cubicBezTo>
                  <a:close/>
                  <a:moveTo>
                    <a:pt x="371" y="0"/>
                  </a:moveTo>
                  <a:cubicBezTo>
                    <a:pt x="342" y="0"/>
                    <a:pt x="317" y="9"/>
                    <a:pt x="301" y="25"/>
                  </a:cubicBezTo>
                  <a:cubicBezTo>
                    <a:pt x="234" y="25"/>
                    <a:pt x="167" y="59"/>
                    <a:pt x="167" y="159"/>
                  </a:cubicBezTo>
                  <a:cubicBezTo>
                    <a:pt x="0" y="3328"/>
                    <a:pt x="267" y="6563"/>
                    <a:pt x="434" y="9732"/>
                  </a:cubicBezTo>
                  <a:cubicBezTo>
                    <a:pt x="601" y="12935"/>
                    <a:pt x="768" y="16137"/>
                    <a:pt x="1068" y="19306"/>
                  </a:cubicBezTo>
                  <a:cubicBezTo>
                    <a:pt x="1068" y="19406"/>
                    <a:pt x="1134" y="19473"/>
                    <a:pt x="1201" y="19506"/>
                  </a:cubicBezTo>
                  <a:cubicBezTo>
                    <a:pt x="1235" y="19539"/>
                    <a:pt x="1268" y="19539"/>
                    <a:pt x="1301" y="19573"/>
                  </a:cubicBezTo>
                  <a:cubicBezTo>
                    <a:pt x="1768" y="19940"/>
                    <a:pt x="2302" y="20273"/>
                    <a:pt x="2802" y="20573"/>
                  </a:cubicBezTo>
                  <a:cubicBezTo>
                    <a:pt x="3336" y="20907"/>
                    <a:pt x="3836" y="21274"/>
                    <a:pt x="4370" y="21507"/>
                  </a:cubicBezTo>
                  <a:cubicBezTo>
                    <a:pt x="4401" y="21520"/>
                    <a:pt x="4431" y="21525"/>
                    <a:pt x="4461" y="21525"/>
                  </a:cubicBezTo>
                  <a:cubicBezTo>
                    <a:pt x="4592" y="21525"/>
                    <a:pt x="4704" y="21416"/>
                    <a:pt x="4704" y="21307"/>
                  </a:cubicBezTo>
                  <a:cubicBezTo>
                    <a:pt x="4770" y="21274"/>
                    <a:pt x="4804" y="21207"/>
                    <a:pt x="4804" y="21107"/>
                  </a:cubicBezTo>
                  <a:cubicBezTo>
                    <a:pt x="4403" y="17938"/>
                    <a:pt x="4270" y="14803"/>
                    <a:pt x="4203" y="11600"/>
                  </a:cubicBezTo>
                  <a:cubicBezTo>
                    <a:pt x="4170" y="8398"/>
                    <a:pt x="4370" y="5062"/>
                    <a:pt x="4003" y="1827"/>
                  </a:cubicBezTo>
                  <a:cubicBezTo>
                    <a:pt x="3985" y="1755"/>
                    <a:pt x="3929" y="1722"/>
                    <a:pt x="3876" y="1722"/>
                  </a:cubicBezTo>
                  <a:cubicBezTo>
                    <a:pt x="3834" y="1722"/>
                    <a:pt x="3795" y="1742"/>
                    <a:pt x="3776" y="1779"/>
                  </a:cubicBezTo>
                  <a:lnTo>
                    <a:pt x="3776" y="1779"/>
                  </a:lnTo>
                  <a:cubicBezTo>
                    <a:pt x="3798" y="1713"/>
                    <a:pt x="3761" y="1624"/>
                    <a:pt x="3636" y="1593"/>
                  </a:cubicBezTo>
                  <a:cubicBezTo>
                    <a:pt x="2569" y="1126"/>
                    <a:pt x="1535" y="526"/>
                    <a:pt x="467" y="25"/>
                  </a:cubicBezTo>
                  <a:cubicBezTo>
                    <a:pt x="434" y="9"/>
                    <a:pt x="401" y="0"/>
                    <a:pt x="371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4435164" y="1767055"/>
              <a:ext cx="32759" cy="10103"/>
            </a:xfrm>
            <a:custGeom>
              <a:avLst/>
              <a:gdLst/>
              <a:ahLst/>
              <a:cxnLst/>
              <a:rect l="l" t="t" r="r" b="b"/>
              <a:pathLst>
                <a:path w="2192" h="676" extrusionOk="0">
                  <a:moveTo>
                    <a:pt x="103" y="0"/>
                  </a:moveTo>
                  <a:cubicBezTo>
                    <a:pt x="23" y="0"/>
                    <a:pt x="1" y="141"/>
                    <a:pt x="62" y="171"/>
                  </a:cubicBezTo>
                  <a:cubicBezTo>
                    <a:pt x="662" y="472"/>
                    <a:pt x="1363" y="672"/>
                    <a:pt x="2030" y="672"/>
                  </a:cubicBezTo>
                  <a:cubicBezTo>
                    <a:pt x="2041" y="674"/>
                    <a:pt x="2051" y="675"/>
                    <a:pt x="2060" y="675"/>
                  </a:cubicBezTo>
                  <a:cubicBezTo>
                    <a:pt x="2192" y="675"/>
                    <a:pt x="2154" y="472"/>
                    <a:pt x="2030" y="472"/>
                  </a:cubicBezTo>
                  <a:cubicBezTo>
                    <a:pt x="1363" y="405"/>
                    <a:pt x="762" y="238"/>
                    <a:pt x="128" y="5"/>
                  </a:cubicBezTo>
                  <a:cubicBezTo>
                    <a:pt x="119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4422729" y="1755577"/>
              <a:ext cx="36301" cy="16036"/>
            </a:xfrm>
            <a:custGeom>
              <a:avLst/>
              <a:gdLst/>
              <a:ahLst/>
              <a:cxnLst/>
              <a:rect l="l" t="t" r="r" b="b"/>
              <a:pathLst>
                <a:path w="2429" h="1073" extrusionOk="0">
                  <a:moveTo>
                    <a:pt x="105" y="0"/>
                  </a:moveTo>
                  <a:cubicBezTo>
                    <a:pt x="47" y="0"/>
                    <a:pt x="0" y="109"/>
                    <a:pt x="60" y="139"/>
                  </a:cubicBezTo>
                  <a:cubicBezTo>
                    <a:pt x="760" y="506"/>
                    <a:pt x="1527" y="839"/>
                    <a:pt x="2295" y="1073"/>
                  </a:cubicBezTo>
                  <a:cubicBezTo>
                    <a:pt x="2395" y="1073"/>
                    <a:pt x="2428" y="939"/>
                    <a:pt x="2361" y="906"/>
                  </a:cubicBezTo>
                  <a:cubicBezTo>
                    <a:pt x="1594" y="673"/>
                    <a:pt x="860" y="372"/>
                    <a:pt x="126" y="5"/>
                  </a:cubicBezTo>
                  <a:cubicBezTo>
                    <a:pt x="119" y="2"/>
                    <a:pt x="112" y="0"/>
                    <a:pt x="10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4299986" y="1767921"/>
              <a:ext cx="70301" cy="294402"/>
            </a:xfrm>
            <a:custGeom>
              <a:avLst/>
              <a:gdLst/>
              <a:ahLst/>
              <a:cxnLst/>
              <a:rect l="l" t="t" r="r" b="b"/>
              <a:pathLst>
                <a:path w="4704" h="19699" extrusionOk="0">
                  <a:moveTo>
                    <a:pt x="500" y="447"/>
                  </a:moveTo>
                  <a:cubicBezTo>
                    <a:pt x="1268" y="1081"/>
                    <a:pt x="2135" y="1715"/>
                    <a:pt x="3036" y="2082"/>
                  </a:cubicBezTo>
                  <a:cubicBezTo>
                    <a:pt x="3036" y="2182"/>
                    <a:pt x="3069" y="2282"/>
                    <a:pt x="3069" y="2348"/>
                  </a:cubicBezTo>
                  <a:cubicBezTo>
                    <a:pt x="2802" y="2315"/>
                    <a:pt x="2535" y="2315"/>
                    <a:pt x="2268" y="2248"/>
                  </a:cubicBezTo>
                  <a:cubicBezTo>
                    <a:pt x="1935" y="2148"/>
                    <a:pt x="1635" y="2015"/>
                    <a:pt x="1334" y="1881"/>
                  </a:cubicBezTo>
                  <a:cubicBezTo>
                    <a:pt x="1334" y="1848"/>
                    <a:pt x="1301" y="1848"/>
                    <a:pt x="1268" y="1848"/>
                  </a:cubicBezTo>
                  <a:cubicBezTo>
                    <a:pt x="1034" y="1381"/>
                    <a:pt x="767" y="914"/>
                    <a:pt x="500" y="447"/>
                  </a:cubicBezTo>
                  <a:close/>
                  <a:moveTo>
                    <a:pt x="198" y="1"/>
                  </a:moveTo>
                  <a:cubicBezTo>
                    <a:pt x="96" y="1"/>
                    <a:pt x="0" y="75"/>
                    <a:pt x="0" y="214"/>
                  </a:cubicBezTo>
                  <a:cubicBezTo>
                    <a:pt x="234" y="2915"/>
                    <a:pt x="400" y="5617"/>
                    <a:pt x="534" y="8353"/>
                  </a:cubicBezTo>
                  <a:cubicBezTo>
                    <a:pt x="701" y="11021"/>
                    <a:pt x="567" y="13790"/>
                    <a:pt x="934" y="16459"/>
                  </a:cubicBezTo>
                  <a:cubicBezTo>
                    <a:pt x="934" y="16522"/>
                    <a:pt x="974" y="16545"/>
                    <a:pt x="1012" y="16545"/>
                  </a:cubicBezTo>
                  <a:cubicBezTo>
                    <a:pt x="1034" y="16545"/>
                    <a:pt x="1055" y="16537"/>
                    <a:pt x="1068" y="16525"/>
                  </a:cubicBezTo>
                  <a:lnTo>
                    <a:pt x="1101" y="16525"/>
                  </a:lnTo>
                  <a:cubicBezTo>
                    <a:pt x="1101" y="16492"/>
                    <a:pt x="1101" y="16492"/>
                    <a:pt x="1101" y="16459"/>
                  </a:cubicBezTo>
                  <a:cubicBezTo>
                    <a:pt x="1334" y="13790"/>
                    <a:pt x="1068" y="11021"/>
                    <a:pt x="934" y="8353"/>
                  </a:cubicBezTo>
                  <a:cubicBezTo>
                    <a:pt x="834" y="5851"/>
                    <a:pt x="701" y="3349"/>
                    <a:pt x="500" y="881"/>
                  </a:cubicBezTo>
                  <a:lnTo>
                    <a:pt x="500" y="881"/>
                  </a:lnTo>
                  <a:cubicBezTo>
                    <a:pt x="701" y="1281"/>
                    <a:pt x="901" y="1681"/>
                    <a:pt x="1101" y="2082"/>
                  </a:cubicBezTo>
                  <a:cubicBezTo>
                    <a:pt x="1134" y="2115"/>
                    <a:pt x="1134" y="2115"/>
                    <a:pt x="1168" y="2115"/>
                  </a:cubicBezTo>
                  <a:lnTo>
                    <a:pt x="1334" y="2115"/>
                  </a:lnTo>
                  <a:cubicBezTo>
                    <a:pt x="1334" y="2082"/>
                    <a:pt x="1334" y="2082"/>
                    <a:pt x="1334" y="2082"/>
                  </a:cubicBezTo>
                  <a:cubicBezTo>
                    <a:pt x="1753" y="2380"/>
                    <a:pt x="2331" y="2626"/>
                    <a:pt x="2879" y="2626"/>
                  </a:cubicBezTo>
                  <a:cubicBezTo>
                    <a:pt x="2943" y="2626"/>
                    <a:pt x="3006" y="2622"/>
                    <a:pt x="3069" y="2615"/>
                  </a:cubicBezTo>
                  <a:cubicBezTo>
                    <a:pt x="3136" y="8219"/>
                    <a:pt x="3836" y="13890"/>
                    <a:pt x="4270" y="19494"/>
                  </a:cubicBezTo>
                  <a:cubicBezTo>
                    <a:pt x="4270" y="19494"/>
                    <a:pt x="4270" y="19527"/>
                    <a:pt x="4270" y="19527"/>
                  </a:cubicBezTo>
                  <a:cubicBezTo>
                    <a:pt x="4302" y="19640"/>
                    <a:pt x="4404" y="19699"/>
                    <a:pt x="4502" y="19699"/>
                  </a:cubicBezTo>
                  <a:cubicBezTo>
                    <a:pt x="4606" y="19699"/>
                    <a:pt x="4703" y="19632"/>
                    <a:pt x="4703" y="19494"/>
                  </a:cubicBezTo>
                  <a:cubicBezTo>
                    <a:pt x="4270" y="13690"/>
                    <a:pt x="4103" y="7786"/>
                    <a:pt x="3269" y="2015"/>
                  </a:cubicBezTo>
                  <a:cubicBezTo>
                    <a:pt x="3336" y="1948"/>
                    <a:pt x="3336" y="1815"/>
                    <a:pt x="3236" y="1748"/>
                  </a:cubicBezTo>
                  <a:cubicBezTo>
                    <a:pt x="2335" y="1148"/>
                    <a:pt x="1368" y="647"/>
                    <a:pt x="500" y="47"/>
                  </a:cubicBezTo>
                  <a:cubicBezTo>
                    <a:pt x="472" y="19"/>
                    <a:pt x="444" y="8"/>
                    <a:pt x="418" y="8"/>
                  </a:cubicBezTo>
                  <a:cubicBezTo>
                    <a:pt x="383" y="8"/>
                    <a:pt x="353" y="28"/>
                    <a:pt x="334" y="47"/>
                  </a:cubicBezTo>
                  <a:cubicBezTo>
                    <a:pt x="292" y="16"/>
                    <a:pt x="245" y="1"/>
                    <a:pt x="198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4314931" y="1799515"/>
              <a:ext cx="49318" cy="262823"/>
            </a:xfrm>
            <a:custGeom>
              <a:avLst/>
              <a:gdLst/>
              <a:ahLst/>
              <a:cxnLst/>
              <a:rect l="l" t="t" r="r" b="b"/>
              <a:pathLst>
                <a:path w="3300" h="17586" extrusionOk="0">
                  <a:moveTo>
                    <a:pt x="168" y="1"/>
                  </a:moveTo>
                  <a:cubicBezTo>
                    <a:pt x="201" y="4904"/>
                    <a:pt x="568" y="9775"/>
                    <a:pt x="668" y="14678"/>
                  </a:cubicBezTo>
                  <a:cubicBezTo>
                    <a:pt x="601" y="14578"/>
                    <a:pt x="535" y="14511"/>
                    <a:pt x="501" y="14411"/>
                  </a:cubicBezTo>
                  <a:cubicBezTo>
                    <a:pt x="455" y="14349"/>
                    <a:pt x="387" y="14323"/>
                    <a:pt x="317" y="14323"/>
                  </a:cubicBezTo>
                  <a:cubicBezTo>
                    <a:pt x="237" y="14323"/>
                    <a:pt x="154" y="14358"/>
                    <a:pt x="101" y="14411"/>
                  </a:cubicBezTo>
                  <a:lnTo>
                    <a:pt x="68" y="14411"/>
                  </a:lnTo>
                  <a:cubicBezTo>
                    <a:pt x="1" y="14478"/>
                    <a:pt x="1" y="14578"/>
                    <a:pt x="68" y="14678"/>
                  </a:cubicBezTo>
                  <a:cubicBezTo>
                    <a:pt x="801" y="15779"/>
                    <a:pt x="1835" y="17080"/>
                    <a:pt x="3136" y="17580"/>
                  </a:cubicBezTo>
                  <a:cubicBezTo>
                    <a:pt x="3147" y="17584"/>
                    <a:pt x="3158" y="17585"/>
                    <a:pt x="3168" y="17585"/>
                  </a:cubicBezTo>
                  <a:cubicBezTo>
                    <a:pt x="3250" y="17585"/>
                    <a:pt x="3300" y="17473"/>
                    <a:pt x="3270" y="17413"/>
                  </a:cubicBezTo>
                  <a:cubicBezTo>
                    <a:pt x="3270" y="17413"/>
                    <a:pt x="3236" y="17380"/>
                    <a:pt x="3236" y="17380"/>
                  </a:cubicBezTo>
                  <a:cubicBezTo>
                    <a:pt x="2803" y="16880"/>
                    <a:pt x="2269" y="16513"/>
                    <a:pt x="1802" y="16046"/>
                  </a:cubicBezTo>
                  <a:cubicBezTo>
                    <a:pt x="1502" y="15746"/>
                    <a:pt x="1235" y="15412"/>
                    <a:pt x="968" y="15078"/>
                  </a:cubicBezTo>
                  <a:cubicBezTo>
                    <a:pt x="1002" y="15045"/>
                    <a:pt x="1002" y="15012"/>
                    <a:pt x="1002" y="14945"/>
                  </a:cubicBezTo>
                  <a:cubicBezTo>
                    <a:pt x="1102" y="10041"/>
                    <a:pt x="1102" y="4838"/>
                    <a:pt x="33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4319564" y="251108"/>
              <a:ext cx="42743" cy="5604"/>
            </a:xfrm>
            <a:custGeom>
              <a:avLst/>
              <a:gdLst/>
              <a:ahLst/>
              <a:cxnLst/>
              <a:rect l="l" t="t" r="r" b="b"/>
              <a:pathLst>
                <a:path w="2860" h="375" extrusionOk="0">
                  <a:moveTo>
                    <a:pt x="1693" y="1"/>
                  </a:moveTo>
                  <a:cubicBezTo>
                    <a:pt x="1139" y="1"/>
                    <a:pt x="586" y="84"/>
                    <a:pt x="58" y="267"/>
                  </a:cubicBezTo>
                  <a:cubicBezTo>
                    <a:pt x="0" y="296"/>
                    <a:pt x="17" y="374"/>
                    <a:pt x="65" y="374"/>
                  </a:cubicBezTo>
                  <a:cubicBezTo>
                    <a:pt x="73" y="374"/>
                    <a:pt x="82" y="372"/>
                    <a:pt x="91" y="367"/>
                  </a:cubicBezTo>
                  <a:cubicBezTo>
                    <a:pt x="648" y="285"/>
                    <a:pt x="1166" y="228"/>
                    <a:pt x="1694" y="228"/>
                  </a:cubicBezTo>
                  <a:cubicBezTo>
                    <a:pt x="2020" y="228"/>
                    <a:pt x="2349" y="250"/>
                    <a:pt x="2693" y="301"/>
                  </a:cubicBezTo>
                  <a:cubicBezTo>
                    <a:pt x="2826" y="301"/>
                    <a:pt x="2860" y="134"/>
                    <a:pt x="2760" y="100"/>
                  </a:cubicBezTo>
                  <a:cubicBezTo>
                    <a:pt x="2407" y="35"/>
                    <a:pt x="2050" y="1"/>
                    <a:pt x="1693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4301481" y="260778"/>
              <a:ext cx="45881" cy="7293"/>
            </a:xfrm>
            <a:custGeom>
              <a:avLst/>
              <a:gdLst/>
              <a:ahLst/>
              <a:cxnLst/>
              <a:rect l="l" t="t" r="r" b="b"/>
              <a:pathLst>
                <a:path w="3070" h="488" extrusionOk="0">
                  <a:moveTo>
                    <a:pt x="2397" y="1"/>
                  </a:moveTo>
                  <a:cubicBezTo>
                    <a:pt x="1612" y="1"/>
                    <a:pt x="818" y="113"/>
                    <a:pt x="67" y="354"/>
                  </a:cubicBezTo>
                  <a:cubicBezTo>
                    <a:pt x="0" y="387"/>
                    <a:pt x="34" y="488"/>
                    <a:pt x="100" y="488"/>
                  </a:cubicBezTo>
                  <a:cubicBezTo>
                    <a:pt x="1068" y="321"/>
                    <a:pt x="2002" y="221"/>
                    <a:pt x="2969" y="187"/>
                  </a:cubicBezTo>
                  <a:cubicBezTo>
                    <a:pt x="3069" y="187"/>
                    <a:pt x="3069" y="21"/>
                    <a:pt x="2969" y="21"/>
                  </a:cubicBezTo>
                  <a:cubicBezTo>
                    <a:pt x="2779" y="7"/>
                    <a:pt x="2588" y="1"/>
                    <a:pt x="239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4296623" y="1071081"/>
              <a:ext cx="29008" cy="30846"/>
            </a:xfrm>
            <a:custGeom>
              <a:avLst/>
              <a:gdLst/>
              <a:ahLst/>
              <a:cxnLst/>
              <a:rect l="l" t="t" r="r" b="b"/>
              <a:pathLst>
                <a:path w="1941" h="2064" extrusionOk="0">
                  <a:moveTo>
                    <a:pt x="151" y="0"/>
                  </a:moveTo>
                  <a:cubicBezTo>
                    <a:pt x="67" y="0"/>
                    <a:pt x="1" y="83"/>
                    <a:pt x="58" y="140"/>
                  </a:cubicBezTo>
                  <a:cubicBezTo>
                    <a:pt x="759" y="674"/>
                    <a:pt x="1293" y="1241"/>
                    <a:pt x="1693" y="2008"/>
                  </a:cubicBezTo>
                  <a:cubicBezTo>
                    <a:pt x="1712" y="2048"/>
                    <a:pt x="1743" y="2064"/>
                    <a:pt x="1776" y="2064"/>
                  </a:cubicBezTo>
                  <a:cubicBezTo>
                    <a:pt x="1854" y="2064"/>
                    <a:pt x="1940" y="1969"/>
                    <a:pt x="1893" y="1875"/>
                  </a:cubicBezTo>
                  <a:cubicBezTo>
                    <a:pt x="1493" y="1141"/>
                    <a:pt x="926" y="441"/>
                    <a:pt x="192" y="7"/>
                  </a:cubicBezTo>
                  <a:cubicBezTo>
                    <a:pt x="178" y="2"/>
                    <a:pt x="164" y="0"/>
                    <a:pt x="151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4287014" y="683004"/>
              <a:ext cx="29427" cy="3826"/>
            </a:xfrm>
            <a:custGeom>
              <a:avLst/>
              <a:gdLst/>
              <a:ahLst/>
              <a:cxnLst/>
              <a:rect l="l" t="t" r="r" b="b"/>
              <a:pathLst>
                <a:path w="1969" h="256" extrusionOk="0">
                  <a:moveTo>
                    <a:pt x="818" y="0"/>
                  </a:moveTo>
                  <a:cubicBezTo>
                    <a:pt x="576" y="0"/>
                    <a:pt x="336" y="8"/>
                    <a:pt x="101" y="22"/>
                  </a:cubicBezTo>
                  <a:cubicBezTo>
                    <a:pt x="1" y="22"/>
                    <a:pt x="1" y="156"/>
                    <a:pt x="101" y="156"/>
                  </a:cubicBezTo>
                  <a:cubicBezTo>
                    <a:pt x="668" y="156"/>
                    <a:pt x="1268" y="189"/>
                    <a:pt x="1835" y="256"/>
                  </a:cubicBezTo>
                  <a:cubicBezTo>
                    <a:pt x="1969" y="256"/>
                    <a:pt x="1969" y="55"/>
                    <a:pt x="1835" y="55"/>
                  </a:cubicBezTo>
                  <a:cubicBezTo>
                    <a:pt x="1503" y="16"/>
                    <a:pt x="1160" y="0"/>
                    <a:pt x="81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4264581" y="690312"/>
              <a:ext cx="51366" cy="7487"/>
            </a:xfrm>
            <a:custGeom>
              <a:avLst/>
              <a:gdLst/>
              <a:ahLst/>
              <a:cxnLst/>
              <a:rect l="l" t="t" r="r" b="b"/>
              <a:pathLst>
                <a:path w="3437" h="501" extrusionOk="0">
                  <a:moveTo>
                    <a:pt x="3336" y="0"/>
                  </a:moveTo>
                  <a:cubicBezTo>
                    <a:pt x="2236" y="0"/>
                    <a:pt x="1135" y="167"/>
                    <a:pt x="67" y="367"/>
                  </a:cubicBezTo>
                  <a:cubicBezTo>
                    <a:pt x="1" y="400"/>
                    <a:pt x="34" y="500"/>
                    <a:pt x="101" y="500"/>
                  </a:cubicBezTo>
                  <a:cubicBezTo>
                    <a:pt x="1168" y="300"/>
                    <a:pt x="2236" y="234"/>
                    <a:pt x="3336" y="167"/>
                  </a:cubicBezTo>
                  <a:cubicBezTo>
                    <a:pt x="3437" y="167"/>
                    <a:pt x="3437" y="0"/>
                    <a:pt x="3336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4284757" y="1073338"/>
              <a:ext cx="26423" cy="23045"/>
            </a:xfrm>
            <a:custGeom>
              <a:avLst/>
              <a:gdLst/>
              <a:ahLst/>
              <a:cxnLst/>
              <a:rect l="l" t="t" r="r" b="b"/>
              <a:pathLst>
                <a:path w="1768" h="1542" extrusionOk="0">
                  <a:moveTo>
                    <a:pt x="102" y="1"/>
                  </a:moveTo>
                  <a:cubicBezTo>
                    <a:pt x="48" y="1"/>
                    <a:pt x="1" y="72"/>
                    <a:pt x="52" y="123"/>
                  </a:cubicBezTo>
                  <a:cubicBezTo>
                    <a:pt x="552" y="557"/>
                    <a:pt x="1052" y="1057"/>
                    <a:pt x="1553" y="1524"/>
                  </a:cubicBezTo>
                  <a:cubicBezTo>
                    <a:pt x="1572" y="1536"/>
                    <a:pt x="1591" y="1542"/>
                    <a:pt x="1611" y="1542"/>
                  </a:cubicBezTo>
                  <a:cubicBezTo>
                    <a:pt x="1695" y="1542"/>
                    <a:pt x="1768" y="1438"/>
                    <a:pt x="1686" y="1357"/>
                  </a:cubicBezTo>
                  <a:cubicBezTo>
                    <a:pt x="1186" y="890"/>
                    <a:pt x="652" y="456"/>
                    <a:pt x="152" y="23"/>
                  </a:cubicBezTo>
                  <a:cubicBezTo>
                    <a:pt x="136" y="7"/>
                    <a:pt x="119" y="1"/>
                    <a:pt x="10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4203262" y="1718125"/>
              <a:ext cx="65818" cy="254020"/>
            </a:xfrm>
            <a:custGeom>
              <a:avLst/>
              <a:gdLst/>
              <a:ahLst/>
              <a:cxnLst/>
              <a:rect l="l" t="t" r="r" b="b"/>
              <a:pathLst>
                <a:path w="4404" h="16997" extrusionOk="0">
                  <a:moveTo>
                    <a:pt x="468" y="310"/>
                  </a:moveTo>
                  <a:cubicBezTo>
                    <a:pt x="768" y="744"/>
                    <a:pt x="1302" y="1077"/>
                    <a:pt x="1702" y="1411"/>
                  </a:cubicBezTo>
                  <a:cubicBezTo>
                    <a:pt x="2202" y="1811"/>
                    <a:pt x="2703" y="2178"/>
                    <a:pt x="3236" y="2511"/>
                  </a:cubicBezTo>
                  <a:cubicBezTo>
                    <a:pt x="3270" y="2545"/>
                    <a:pt x="3312" y="2562"/>
                    <a:pt x="3353" y="2562"/>
                  </a:cubicBezTo>
                  <a:cubicBezTo>
                    <a:pt x="3395" y="2562"/>
                    <a:pt x="3437" y="2545"/>
                    <a:pt x="3470" y="2511"/>
                  </a:cubicBezTo>
                  <a:lnTo>
                    <a:pt x="3470" y="2511"/>
                  </a:lnTo>
                  <a:cubicBezTo>
                    <a:pt x="3470" y="2745"/>
                    <a:pt x="3470" y="2978"/>
                    <a:pt x="3437" y="3245"/>
                  </a:cubicBezTo>
                  <a:cubicBezTo>
                    <a:pt x="2769" y="2812"/>
                    <a:pt x="2069" y="2378"/>
                    <a:pt x="1335" y="2044"/>
                  </a:cubicBezTo>
                  <a:cubicBezTo>
                    <a:pt x="1316" y="2035"/>
                    <a:pt x="1296" y="2031"/>
                    <a:pt x="1278" y="2031"/>
                  </a:cubicBezTo>
                  <a:cubicBezTo>
                    <a:pt x="1235" y="2031"/>
                    <a:pt x="1202" y="2054"/>
                    <a:pt x="1202" y="2078"/>
                  </a:cubicBezTo>
                  <a:cubicBezTo>
                    <a:pt x="1168" y="2078"/>
                    <a:pt x="1135" y="2044"/>
                    <a:pt x="1102" y="2044"/>
                  </a:cubicBezTo>
                  <a:cubicBezTo>
                    <a:pt x="801" y="1611"/>
                    <a:pt x="568" y="1144"/>
                    <a:pt x="468" y="610"/>
                  </a:cubicBezTo>
                  <a:cubicBezTo>
                    <a:pt x="468" y="510"/>
                    <a:pt x="468" y="410"/>
                    <a:pt x="468" y="310"/>
                  </a:cubicBezTo>
                  <a:close/>
                  <a:moveTo>
                    <a:pt x="535" y="1644"/>
                  </a:moveTo>
                  <a:lnTo>
                    <a:pt x="535" y="1644"/>
                  </a:lnTo>
                  <a:cubicBezTo>
                    <a:pt x="635" y="1878"/>
                    <a:pt x="768" y="2111"/>
                    <a:pt x="935" y="2311"/>
                  </a:cubicBezTo>
                  <a:cubicBezTo>
                    <a:pt x="1068" y="6114"/>
                    <a:pt x="1202" y="9983"/>
                    <a:pt x="1435" y="13786"/>
                  </a:cubicBezTo>
                  <a:cubicBezTo>
                    <a:pt x="1335" y="13719"/>
                    <a:pt x="1268" y="13619"/>
                    <a:pt x="1168" y="13519"/>
                  </a:cubicBezTo>
                  <a:cubicBezTo>
                    <a:pt x="1129" y="13480"/>
                    <a:pt x="1090" y="13464"/>
                    <a:pt x="1051" y="13464"/>
                  </a:cubicBezTo>
                  <a:cubicBezTo>
                    <a:pt x="1023" y="13464"/>
                    <a:pt x="996" y="13472"/>
                    <a:pt x="968" y="13486"/>
                  </a:cubicBezTo>
                  <a:cubicBezTo>
                    <a:pt x="1002" y="9550"/>
                    <a:pt x="735" y="5580"/>
                    <a:pt x="535" y="1644"/>
                  </a:cubicBezTo>
                  <a:close/>
                  <a:moveTo>
                    <a:pt x="1302" y="2311"/>
                  </a:moveTo>
                  <a:cubicBezTo>
                    <a:pt x="1969" y="2778"/>
                    <a:pt x="2703" y="3179"/>
                    <a:pt x="3403" y="3546"/>
                  </a:cubicBezTo>
                  <a:lnTo>
                    <a:pt x="3437" y="3546"/>
                  </a:lnTo>
                  <a:cubicBezTo>
                    <a:pt x="3403" y="7944"/>
                    <a:pt x="3536" y="12443"/>
                    <a:pt x="3969" y="16808"/>
                  </a:cubicBezTo>
                  <a:lnTo>
                    <a:pt x="3969" y="16808"/>
                  </a:lnTo>
                  <a:cubicBezTo>
                    <a:pt x="3963" y="16773"/>
                    <a:pt x="3937" y="16718"/>
                    <a:pt x="3937" y="16688"/>
                  </a:cubicBezTo>
                  <a:cubicBezTo>
                    <a:pt x="3203" y="15788"/>
                    <a:pt x="2469" y="14920"/>
                    <a:pt x="1669" y="14053"/>
                  </a:cubicBezTo>
                  <a:cubicBezTo>
                    <a:pt x="1735" y="10150"/>
                    <a:pt x="1502" y="6214"/>
                    <a:pt x="1302" y="2311"/>
                  </a:cubicBezTo>
                  <a:close/>
                  <a:moveTo>
                    <a:pt x="432" y="1"/>
                  </a:moveTo>
                  <a:cubicBezTo>
                    <a:pt x="380" y="1"/>
                    <a:pt x="341" y="55"/>
                    <a:pt x="368" y="110"/>
                  </a:cubicBezTo>
                  <a:cubicBezTo>
                    <a:pt x="318" y="80"/>
                    <a:pt x="265" y="65"/>
                    <a:pt x="215" y="65"/>
                  </a:cubicBezTo>
                  <a:cubicBezTo>
                    <a:pt x="99" y="65"/>
                    <a:pt x="1" y="146"/>
                    <a:pt x="1" y="310"/>
                  </a:cubicBezTo>
                  <a:cubicBezTo>
                    <a:pt x="201" y="4746"/>
                    <a:pt x="201" y="9216"/>
                    <a:pt x="668" y="13653"/>
                  </a:cubicBezTo>
                  <a:cubicBezTo>
                    <a:pt x="668" y="13753"/>
                    <a:pt x="768" y="13786"/>
                    <a:pt x="835" y="13786"/>
                  </a:cubicBezTo>
                  <a:cubicBezTo>
                    <a:pt x="835" y="13820"/>
                    <a:pt x="835" y="13853"/>
                    <a:pt x="868" y="13853"/>
                  </a:cubicBezTo>
                  <a:cubicBezTo>
                    <a:pt x="1735" y="14920"/>
                    <a:pt x="2703" y="15954"/>
                    <a:pt x="3703" y="16922"/>
                  </a:cubicBezTo>
                  <a:cubicBezTo>
                    <a:pt x="3733" y="16951"/>
                    <a:pt x="3768" y="16963"/>
                    <a:pt x="3803" y="16963"/>
                  </a:cubicBezTo>
                  <a:cubicBezTo>
                    <a:pt x="3887" y="16963"/>
                    <a:pt x="3970" y="16892"/>
                    <a:pt x="3970" y="16822"/>
                  </a:cubicBezTo>
                  <a:cubicBezTo>
                    <a:pt x="3987" y="16938"/>
                    <a:pt x="4087" y="16997"/>
                    <a:pt x="4183" y="16997"/>
                  </a:cubicBezTo>
                  <a:cubicBezTo>
                    <a:pt x="4279" y="16997"/>
                    <a:pt x="4371" y="16938"/>
                    <a:pt x="4371" y="16822"/>
                  </a:cubicBezTo>
                  <a:cubicBezTo>
                    <a:pt x="3904" y="11952"/>
                    <a:pt x="4404" y="6948"/>
                    <a:pt x="3637" y="2111"/>
                  </a:cubicBezTo>
                  <a:cubicBezTo>
                    <a:pt x="3637" y="2069"/>
                    <a:pt x="3607" y="2051"/>
                    <a:pt x="3573" y="2051"/>
                  </a:cubicBezTo>
                  <a:cubicBezTo>
                    <a:pt x="3526" y="2051"/>
                    <a:pt x="3470" y="2086"/>
                    <a:pt x="3470" y="2145"/>
                  </a:cubicBezTo>
                  <a:lnTo>
                    <a:pt x="3470" y="2178"/>
                  </a:lnTo>
                  <a:lnTo>
                    <a:pt x="3437" y="2178"/>
                  </a:lnTo>
                  <a:cubicBezTo>
                    <a:pt x="2870" y="1778"/>
                    <a:pt x="2302" y="1377"/>
                    <a:pt x="1735" y="944"/>
                  </a:cubicBezTo>
                  <a:cubicBezTo>
                    <a:pt x="1335" y="610"/>
                    <a:pt x="935" y="176"/>
                    <a:pt x="468" y="10"/>
                  </a:cubicBezTo>
                  <a:cubicBezTo>
                    <a:pt x="456" y="4"/>
                    <a:pt x="443" y="1"/>
                    <a:pt x="43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4226800" y="1440013"/>
              <a:ext cx="30817" cy="8563"/>
            </a:xfrm>
            <a:custGeom>
              <a:avLst/>
              <a:gdLst/>
              <a:ahLst/>
              <a:cxnLst/>
              <a:rect l="l" t="t" r="r" b="b"/>
              <a:pathLst>
                <a:path w="2062" h="573" extrusionOk="0">
                  <a:moveTo>
                    <a:pt x="73" y="0"/>
                  </a:moveTo>
                  <a:cubicBezTo>
                    <a:pt x="21" y="0"/>
                    <a:pt x="1" y="109"/>
                    <a:pt x="60" y="139"/>
                  </a:cubicBezTo>
                  <a:cubicBezTo>
                    <a:pt x="694" y="339"/>
                    <a:pt x="1295" y="506"/>
                    <a:pt x="1962" y="572"/>
                  </a:cubicBezTo>
                  <a:cubicBezTo>
                    <a:pt x="2062" y="572"/>
                    <a:pt x="2062" y="406"/>
                    <a:pt x="1962" y="406"/>
                  </a:cubicBezTo>
                  <a:cubicBezTo>
                    <a:pt x="1328" y="339"/>
                    <a:pt x="694" y="205"/>
                    <a:pt x="94" y="5"/>
                  </a:cubicBezTo>
                  <a:cubicBezTo>
                    <a:pt x="86" y="2"/>
                    <a:pt x="79" y="0"/>
                    <a:pt x="73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4215726" y="2113061"/>
              <a:ext cx="45881" cy="40695"/>
            </a:xfrm>
            <a:custGeom>
              <a:avLst/>
              <a:gdLst/>
              <a:ahLst/>
              <a:cxnLst/>
              <a:rect l="l" t="t" r="r" b="b"/>
              <a:pathLst>
                <a:path w="3070" h="2723" extrusionOk="0">
                  <a:moveTo>
                    <a:pt x="1535" y="470"/>
                  </a:moveTo>
                  <a:cubicBezTo>
                    <a:pt x="1468" y="670"/>
                    <a:pt x="1402" y="870"/>
                    <a:pt x="1335" y="1070"/>
                  </a:cubicBezTo>
                  <a:cubicBezTo>
                    <a:pt x="1235" y="1037"/>
                    <a:pt x="1102" y="1003"/>
                    <a:pt x="968" y="970"/>
                  </a:cubicBezTo>
                  <a:cubicBezTo>
                    <a:pt x="958" y="967"/>
                    <a:pt x="948" y="966"/>
                    <a:pt x="939" y="966"/>
                  </a:cubicBezTo>
                  <a:cubicBezTo>
                    <a:pt x="831" y="966"/>
                    <a:pt x="811" y="1142"/>
                    <a:pt x="935" y="1203"/>
                  </a:cubicBezTo>
                  <a:cubicBezTo>
                    <a:pt x="1035" y="1237"/>
                    <a:pt x="1168" y="1270"/>
                    <a:pt x="1302" y="1337"/>
                  </a:cubicBezTo>
                  <a:cubicBezTo>
                    <a:pt x="1268" y="1470"/>
                    <a:pt x="1235" y="1637"/>
                    <a:pt x="1202" y="1771"/>
                  </a:cubicBezTo>
                  <a:cubicBezTo>
                    <a:pt x="1182" y="1829"/>
                    <a:pt x="1219" y="1864"/>
                    <a:pt x="1267" y="1864"/>
                  </a:cubicBezTo>
                  <a:cubicBezTo>
                    <a:pt x="1301" y="1864"/>
                    <a:pt x="1340" y="1846"/>
                    <a:pt x="1368" y="1804"/>
                  </a:cubicBezTo>
                  <a:cubicBezTo>
                    <a:pt x="1402" y="1670"/>
                    <a:pt x="1468" y="1537"/>
                    <a:pt x="1502" y="1404"/>
                  </a:cubicBezTo>
                  <a:cubicBezTo>
                    <a:pt x="1602" y="1437"/>
                    <a:pt x="1702" y="1470"/>
                    <a:pt x="1835" y="1470"/>
                  </a:cubicBezTo>
                  <a:cubicBezTo>
                    <a:pt x="1935" y="1470"/>
                    <a:pt x="1969" y="1304"/>
                    <a:pt x="1869" y="1270"/>
                  </a:cubicBezTo>
                  <a:cubicBezTo>
                    <a:pt x="1802" y="1203"/>
                    <a:pt x="1702" y="1170"/>
                    <a:pt x="1602" y="1103"/>
                  </a:cubicBezTo>
                  <a:cubicBezTo>
                    <a:pt x="1669" y="903"/>
                    <a:pt x="1735" y="703"/>
                    <a:pt x="1769" y="503"/>
                  </a:cubicBezTo>
                  <a:cubicBezTo>
                    <a:pt x="1902" y="570"/>
                    <a:pt x="2002" y="603"/>
                    <a:pt x="2102" y="703"/>
                  </a:cubicBezTo>
                  <a:cubicBezTo>
                    <a:pt x="2503" y="1070"/>
                    <a:pt x="2402" y="1670"/>
                    <a:pt x="2036" y="2037"/>
                  </a:cubicBezTo>
                  <a:cubicBezTo>
                    <a:pt x="1867" y="2193"/>
                    <a:pt x="1668" y="2263"/>
                    <a:pt x="1473" y="2263"/>
                  </a:cubicBezTo>
                  <a:cubicBezTo>
                    <a:pt x="1165" y="2263"/>
                    <a:pt x="864" y="2089"/>
                    <a:pt x="701" y="1804"/>
                  </a:cubicBezTo>
                  <a:cubicBezTo>
                    <a:pt x="368" y="1270"/>
                    <a:pt x="668" y="536"/>
                    <a:pt x="1302" y="536"/>
                  </a:cubicBezTo>
                  <a:cubicBezTo>
                    <a:pt x="1368" y="536"/>
                    <a:pt x="1402" y="503"/>
                    <a:pt x="1435" y="470"/>
                  </a:cubicBezTo>
                  <a:close/>
                  <a:moveTo>
                    <a:pt x="1412" y="1"/>
                  </a:moveTo>
                  <a:cubicBezTo>
                    <a:pt x="1135" y="1"/>
                    <a:pt x="867" y="92"/>
                    <a:pt x="668" y="303"/>
                  </a:cubicBezTo>
                  <a:lnTo>
                    <a:pt x="635" y="303"/>
                  </a:lnTo>
                  <a:cubicBezTo>
                    <a:pt x="234" y="570"/>
                    <a:pt x="1" y="1137"/>
                    <a:pt x="134" y="1670"/>
                  </a:cubicBezTo>
                  <a:cubicBezTo>
                    <a:pt x="316" y="2267"/>
                    <a:pt x="861" y="2723"/>
                    <a:pt x="1455" y="2723"/>
                  </a:cubicBezTo>
                  <a:cubicBezTo>
                    <a:pt x="1625" y="2723"/>
                    <a:pt x="1799" y="2686"/>
                    <a:pt x="1969" y="2604"/>
                  </a:cubicBezTo>
                  <a:cubicBezTo>
                    <a:pt x="2703" y="2271"/>
                    <a:pt x="3070" y="1337"/>
                    <a:pt x="2603" y="636"/>
                  </a:cubicBezTo>
                  <a:cubicBezTo>
                    <a:pt x="2372" y="259"/>
                    <a:pt x="1879" y="1"/>
                    <a:pt x="141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4216369" y="1445005"/>
              <a:ext cx="22104" cy="9251"/>
            </a:xfrm>
            <a:custGeom>
              <a:avLst/>
              <a:gdLst/>
              <a:ahLst/>
              <a:cxnLst/>
              <a:rect l="l" t="t" r="r" b="b"/>
              <a:pathLst>
                <a:path w="1479" h="619" extrusionOk="0">
                  <a:moveTo>
                    <a:pt x="124" y="1"/>
                  </a:moveTo>
                  <a:cubicBezTo>
                    <a:pt x="20" y="1"/>
                    <a:pt x="0" y="141"/>
                    <a:pt x="91" y="172"/>
                  </a:cubicBezTo>
                  <a:cubicBezTo>
                    <a:pt x="491" y="305"/>
                    <a:pt x="892" y="405"/>
                    <a:pt x="1259" y="605"/>
                  </a:cubicBezTo>
                  <a:cubicBezTo>
                    <a:pt x="1278" y="615"/>
                    <a:pt x="1296" y="619"/>
                    <a:pt x="1313" y="619"/>
                  </a:cubicBezTo>
                  <a:cubicBezTo>
                    <a:pt x="1416" y="619"/>
                    <a:pt x="1478" y="467"/>
                    <a:pt x="1392" y="439"/>
                  </a:cubicBezTo>
                  <a:cubicBezTo>
                    <a:pt x="992" y="238"/>
                    <a:pt x="558" y="72"/>
                    <a:pt x="158" y="5"/>
                  </a:cubicBezTo>
                  <a:cubicBezTo>
                    <a:pt x="146" y="2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4176510" y="2477928"/>
              <a:ext cx="22956" cy="13525"/>
            </a:xfrm>
            <a:custGeom>
              <a:avLst/>
              <a:gdLst/>
              <a:ahLst/>
              <a:cxnLst/>
              <a:rect l="l" t="t" r="r" b="b"/>
              <a:pathLst>
                <a:path w="1536" h="905" extrusionOk="0">
                  <a:moveTo>
                    <a:pt x="157" y="1"/>
                  </a:moveTo>
                  <a:cubicBezTo>
                    <a:pt x="70" y="1"/>
                    <a:pt x="1" y="110"/>
                    <a:pt x="90" y="139"/>
                  </a:cubicBezTo>
                  <a:cubicBezTo>
                    <a:pt x="557" y="340"/>
                    <a:pt x="957" y="607"/>
                    <a:pt x="1357" y="873"/>
                  </a:cubicBezTo>
                  <a:cubicBezTo>
                    <a:pt x="1379" y="895"/>
                    <a:pt x="1401" y="905"/>
                    <a:pt x="1421" y="905"/>
                  </a:cubicBezTo>
                  <a:cubicBezTo>
                    <a:pt x="1492" y="905"/>
                    <a:pt x="1535" y="792"/>
                    <a:pt x="1457" y="740"/>
                  </a:cubicBezTo>
                  <a:cubicBezTo>
                    <a:pt x="1057" y="440"/>
                    <a:pt x="623" y="206"/>
                    <a:pt x="190" y="6"/>
                  </a:cubicBezTo>
                  <a:cubicBezTo>
                    <a:pt x="179" y="2"/>
                    <a:pt x="168" y="1"/>
                    <a:pt x="15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4167065" y="2463775"/>
              <a:ext cx="32401" cy="17979"/>
            </a:xfrm>
            <a:custGeom>
              <a:avLst/>
              <a:gdLst/>
              <a:ahLst/>
              <a:cxnLst/>
              <a:rect l="l" t="t" r="r" b="b"/>
              <a:pathLst>
                <a:path w="2168" h="1203" extrusionOk="0">
                  <a:moveTo>
                    <a:pt x="102" y="1"/>
                  </a:moveTo>
                  <a:cubicBezTo>
                    <a:pt x="34" y="1"/>
                    <a:pt x="0" y="99"/>
                    <a:pt x="54" y="152"/>
                  </a:cubicBezTo>
                  <a:cubicBezTo>
                    <a:pt x="688" y="486"/>
                    <a:pt x="1355" y="853"/>
                    <a:pt x="1989" y="1187"/>
                  </a:cubicBezTo>
                  <a:cubicBezTo>
                    <a:pt x="2006" y="1198"/>
                    <a:pt x="2022" y="1202"/>
                    <a:pt x="2037" y="1202"/>
                  </a:cubicBezTo>
                  <a:cubicBezTo>
                    <a:pt x="2116" y="1202"/>
                    <a:pt x="2167" y="1081"/>
                    <a:pt x="2056" y="1053"/>
                  </a:cubicBezTo>
                  <a:cubicBezTo>
                    <a:pt x="1422" y="686"/>
                    <a:pt x="788" y="353"/>
                    <a:pt x="155" y="19"/>
                  </a:cubicBezTo>
                  <a:cubicBezTo>
                    <a:pt x="135" y="6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4161386" y="2068062"/>
              <a:ext cx="42892" cy="37945"/>
            </a:xfrm>
            <a:custGeom>
              <a:avLst/>
              <a:gdLst/>
              <a:ahLst/>
              <a:cxnLst/>
              <a:rect l="l" t="t" r="r" b="b"/>
              <a:pathLst>
                <a:path w="2870" h="2539" extrusionOk="0">
                  <a:moveTo>
                    <a:pt x="1536" y="480"/>
                  </a:moveTo>
                  <a:cubicBezTo>
                    <a:pt x="1689" y="480"/>
                    <a:pt x="1849" y="520"/>
                    <a:pt x="2002" y="612"/>
                  </a:cubicBezTo>
                  <a:cubicBezTo>
                    <a:pt x="2036" y="629"/>
                    <a:pt x="2061" y="637"/>
                    <a:pt x="2086" y="637"/>
                  </a:cubicBezTo>
                  <a:cubicBezTo>
                    <a:pt x="2111" y="637"/>
                    <a:pt x="2136" y="629"/>
                    <a:pt x="2169" y="612"/>
                  </a:cubicBezTo>
                  <a:cubicBezTo>
                    <a:pt x="2169" y="645"/>
                    <a:pt x="2169" y="645"/>
                    <a:pt x="2169" y="645"/>
                  </a:cubicBezTo>
                  <a:cubicBezTo>
                    <a:pt x="2302" y="979"/>
                    <a:pt x="2336" y="1379"/>
                    <a:pt x="2136" y="1713"/>
                  </a:cubicBezTo>
                  <a:cubicBezTo>
                    <a:pt x="1969" y="1953"/>
                    <a:pt x="1741" y="2070"/>
                    <a:pt x="1509" y="2070"/>
                  </a:cubicBezTo>
                  <a:cubicBezTo>
                    <a:pt x="1322" y="2070"/>
                    <a:pt x="1132" y="1995"/>
                    <a:pt x="968" y="1846"/>
                  </a:cubicBezTo>
                  <a:cubicBezTo>
                    <a:pt x="287" y="1274"/>
                    <a:pt x="852" y="480"/>
                    <a:pt x="1536" y="480"/>
                  </a:cubicBezTo>
                  <a:close/>
                  <a:moveTo>
                    <a:pt x="1527" y="1"/>
                  </a:moveTo>
                  <a:cubicBezTo>
                    <a:pt x="1151" y="1"/>
                    <a:pt x="765" y="161"/>
                    <a:pt x="501" y="445"/>
                  </a:cubicBezTo>
                  <a:cubicBezTo>
                    <a:pt x="1" y="945"/>
                    <a:pt x="134" y="1713"/>
                    <a:pt x="635" y="2180"/>
                  </a:cubicBezTo>
                  <a:cubicBezTo>
                    <a:pt x="885" y="2413"/>
                    <a:pt x="1210" y="2538"/>
                    <a:pt x="1527" y="2538"/>
                  </a:cubicBezTo>
                  <a:cubicBezTo>
                    <a:pt x="1844" y="2538"/>
                    <a:pt x="2152" y="2413"/>
                    <a:pt x="2369" y="2146"/>
                  </a:cubicBezTo>
                  <a:cubicBezTo>
                    <a:pt x="2769" y="1679"/>
                    <a:pt x="2870" y="912"/>
                    <a:pt x="2403" y="512"/>
                  </a:cubicBezTo>
                  <a:cubicBezTo>
                    <a:pt x="2369" y="478"/>
                    <a:pt x="2336" y="478"/>
                    <a:pt x="2302" y="478"/>
                  </a:cubicBezTo>
                  <a:cubicBezTo>
                    <a:pt x="2336" y="378"/>
                    <a:pt x="2302" y="278"/>
                    <a:pt x="2202" y="212"/>
                  </a:cubicBezTo>
                  <a:cubicBezTo>
                    <a:pt x="2006" y="68"/>
                    <a:pt x="1769" y="1"/>
                    <a:pt x="152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4181921" y="2208186"/>
              <a:ext cx="9102" cy="10237"/>
            </a:xfrm>
            <a:custGeom>
              <a:avLst/>
              <a:gdLst/>
              <a:ahLst/>
              <a:cxnLst/>
              <a:rect l="l" t="t" r="r" b="b"/>
              <a:pathLst>
                <a:path w="609" h="685" extrusionOk="0">
                  <a:moveTo>
                    <a:pt x="497" y="1"/>
                  </a:moveTo>
                  <a:cubicBezTo>
                    <a:pt x="473" y="1"/>
                    <a:pt x="448" y="13"/>
                    <a:pt x="428" y="42"/>
                  </a:cubicBezTo>
                  <a:cubicBezTo>
                    <a:pt x="295" y="209"/>
                    <a:pt x="161" y="409"/>
                    <a:pt x="28" y="576"/>
                  </a:cubicBezTo>
                  <a:cubicBezTo>
                    <a:pt x="1" y="630"/>
                    <a:pt x="62" y="685"/>
                    <a:pt x="104" y="685"/>
                  </a:cubicBezTo>
                  <a:cubicBezTo>
                    <a:pt x="113" y="685"/>
                    <a:pt x="122" y="682"/>
                    <a:pt x="128" y="676"/>
                  </a:cubicBezTo>
                  <a:cubicBezTo>
                    <a:pt x="261" y="476"/>
                    <a:pt x="428" y="309"/>
                    <a:pt x="562" y="142"/>
                  </a:cubicBezTo>
                  <a:cubicBezTo>
                    <a:pt x="609" y="71"/>
                    <a:pt x="556" y="1"/>
                    <a:pt x="49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4172460" y="2202387"/>
              <a:ext cx="15035" cy="13495"/>
            </a:xfrm>
            <a:custGeom>
              <a:avLst/>
              <a:gdLst/>
              <a:ahLst/>
              <a:cxnLst/>
              <a:rect l="l" t="t" r="r" b="b"/>
              <a:pathLst>
                <a:path w="1006" h="903" extrusionOk="0">
                  <a:moveTo>
                    <a:pt x="882" y="0"/>
                  </a:moveTo>
                  <a:cubicBezTo>
                    <a:pt x="850" y="0"/>
                    <a:pt x="816" y="19"/>
                    <a:pt x="794" y="63"/>
                  </a:cubicBezTo>
                  <a:cubicBezTo>
                    <a:pt x="627" y="363"/>
                    <a:pt x="394" y="597"/>
                    <a:pt x="60" y="764"/>
                  </a:cubicBezTo>
                  <a:cubicBezTo>
                    <a:pt x="1" y="793"/>
                    <a:pt x="47" y="902"/>
                    <a:pt x="105" y="902"/>
                  </a:cubicBezTo>
                  <a:cubicBezTo>
                    <a:pt x="112" y="902"/>
                    <a:pt x="120" y="901"/>
                    <a:pt x="127" y="897"/>
                  </a:cubicBezTo>
                  <a:cubicBezTo>
                    <a:pt x="494" y="764"/>
                    <a:pt x="794" y="497"/>
                    <a:pt x="961" y="163"/>
                  </a:cubicBezTo>
                  <a:cubicBezTo>
                    <a:pt x="1006" y="74"/>
                    <a:pt x="946" y="0"/>
                    <a:pt x="88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4173850" y="2077298"/>
              <a:ext cx="12987" cy="17456"/>
            </a:xfrm>
            <a:custGeom>
              <a:avLst/>
              <a:gdLst/>
              <a:ahLst/>
              <a:cxnLst/>
              <a:rect l="l" t="t" r="r" b="b"/>
              <a:pathLst>
                <a:path w="869" h="1168" extrusionOk="0">
                  <a:moveTo>
                    <a:pt x="603" y="0"/>
                  </a:moveTo>
                  <a:cubicBezTo>
                    <a:pt x="569" y="0"/>
                    <a:pt x="529" y="19"/>
                    <a:pt x="501" y="61"/>
                  </a:cubicBezTo>
                  <a:cubicBezTo>
                    <a:pt x="401" y="161"/>
                    <a:pt x="368" y="327"/>
                    <a:pt x="368" y="494"/>
                  </a:cubicBezTo>
                  <a:lnTo>
                    <a:pt x="134" y="494"/>
                  </a:lnTo>
                  <a:cubicBezTo>
                    <a:pt x="1" y="494"/>
                    <a:pt x="1" y="661"/>
                    <a:pt x="134" y="694"/>
                  </a:cubicBezTo>
                  <a:lnTo>
                    <a:pt x="334" y="694"/>
                  </a:lnTo>
                  <a:cubicBezTo>
                    <a:pt x="368" y="828"/>
                    <a:pt x="368" y="961"/>
                    <a:pt x="401" y="1095"/>
                  </a:cubicBezTo>
                  <a:cubicBezTo>
                    <a:pt x="414" y="1146"/>
                    <a:pt x="451" y="1167"/>
                    <a:pt x="490" y="1167"/>
                  </a:cubicBezTo>
                  <a:cubicBezTo>
                    <a:pt x="553" y="1167"/>
                    <a:pt x="622" y="1110"/>
                    <a:pt x="601" y="1028"/>
                  </a:cubicBezTo>
                  <a:cubicBezTo>
                    <a:pt x="601" y="928"/>
                    <a:pt x="601" y="794"/>
                    <a:pt x="601" y="694"/>
                  </a:cubicBezTo>
                  <a:lnTo>
                    <a:pt x="735" y="694"/>
                  </a:lnTo>
                  <a:cubicBezTo>
                    <a:pt x="868" y="694"/>
                    <a:pt x="868" y="494"/>
                    <a:pt x="735" y="494"/>
                  </a:cubicBezTo>
                  <a:lnTo>
                    <a:pt x="635" y="494"/>
                  </a:lnTo>
                  <a:cubicBezTo>
                    <a:pt x="668" y="361"/>
                    <a:pt x="668" y="227"/>
                    <a:pt x="668" y="94"/>
                  </a:cubicBezTo>
                  <a:cubicBezTo>
                    <a:pt x="687" y="36"/>
                    <a:pt x="650" y="0"/>
                    <a:pt x="603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4144947" y="2176637"/>
              <a:ext cx="38887" cy="37691"/>
            </a:xfrm>
            <a:custGeom>
              <a:avLst/>
              <a:gdLst/>
              <a:ahLst/>
              <a:cxnLst/>
              <a:rect l="l" t="t" r="r" b="b"/>
              <a:pathLst>
                <a:path w="2602" h="2522" extrusionOk="0">
                  <a:moveTo>
                    <a:pt x="1390" y="450"/>
                  </a:moveTo>
                  <a:cubicBezTo>
                    <a:pt x="2303" y="450"/>
                    <a:pt x="2315" y="2053"/>
                    <a:pt x="1334" y="2053"/>
                  </a:cubicBezTo>
                  <a:cubicBezTo>
                    <a:pt x="901" y="2053"/>
                    <a:pt x="500" y="1720"/>
                    <a:pt x="467" y="1286"/>
                  </a:cubicBezTo>
                  <a:cubicBezTo>
                    <a:pt x="434" y="919"/>
                    <a:pt x="667" y="619"/>
                    <a:pt x="967" y="452"/>
                  </a:cubicBezTo>
                  <a:cubicBezTo>
                    <a:pt x="991" y="476"/>
                    <a:pt x="1031" y="499"/>
                    <a:pt x="1065" y="499"/>
                  </a:cubicBezTo>
                  <a:cubicBezTo>
                    <a:pt x="1078" y="499"/>
                    <a:pt x="1091" y="495"/>
                    <a:pt x="1101" y="485"/>
                  </a:cubicBezTo>
                  <a:lnTo>
                    <a:pt x="1101" y="485"/>
                  </a:lnTo>
                  <a:cubicBezTo>
                    <a:pt x="1067" y="719"/>
                    <a:pt x="1067" y="919"/>
                    <a:pt x="1101" y="1152"/>
                  </a:cubicBezTo>
                  <a:lnTo>
                    <a:pt x="634" y="1152"/>
                  </a:lnTo>
                  <a:cubicBezTo>
                    <a:pt x="467" y="1186"/>
                    <a:pt x="467" y="1386"/>
                    <a:pt x="634" y="1386"/>
                  </a:cubicBezTo>
                  <a:cubicBezTo>
                    <a:pt x="801" y="1386"/>
                    <a:pt x="934" y="1419"/>
                    <a:pt x="1101" y="1419"/>
                  </a:cubicBezTo>
                  <a:cubicBezTo>
                    <a:pt x="1101" y="1453"/>
                    <a:pt x="1101" y="1486"/>
                    <a:pt x="1101" y="1519"/>
                  </a:cubicBezTo>
                  <a:cubicBezTo>
                    <a:pt x="1101" y="1603"/>
                    <a:pt x="1159" y="1644"/>
                    <a:pt x="1218" y="1644"/>
                  </a:cubicBezTo>
                  <a:cubicBezTo>
                    <a:pt x="1276" y="1644"/>
                    <a:pt x="1334" y="1603"/>
                    <a:pt x="1334" y="1519"/>
                  </a:cubicBezTo>
                  <a:cubicBezTo>
                    <a:pt x="1334" y="1486"/>
                    <a:pt x="1334" y="1453"/>
                    <a:pt x="1334" y="1419"/>
                  </a:cubicBezTo>
                  <a:lnTo>
                    <a:pt x="1768" y="1419"/>
                  </a:lnTo>
                  <a:cubicBezTo>
                    <a:pt x="1901" y="1419"/>
                    <a:pt x="1901" y="1186"/>
                    <a:pt x="1768" y="1152"/>
                  </a:cubicBezTo>
                  <a:lnTo>
                    <a:pt x="1368" y="1152"/>
                  </a:lnTo>
                  <a:cubicBezTo>
                    <a:pt x="1368" y="919"/>
                    <a:pt x="1401" y="685"/>
                    <a:pt x="1334" y="452"/>
                  </a:cubicBezTo>
                  <a:cubicBezTo>
                    <a:pt x="1353" y="451"/>
                    <a:pt x="1372" y="450"/>
                    <a:pt x="1390" y="450"/>
                  </a:cubicBezTo>
                  <a:close/>
                  <a:moveTo>
                    <a:pt x="1454" y="0"/>
                  </a:moveTo>
                  <a:cubicBezTo>
                    <a:pt x="1359" y="0"/>
                    <a:pt x="1263" y="17"/>
                    <a:pt x="1168" y="52"/>
                  </a:cubicBezTo>
                  <a:cubicBezTo>
                    <a:pt x="534" y="118"/>
                    <a:pt x="0" y="619"/>
                    <a:pt x="0" y="1286"/>
                  </a:cubicBezTo>
                  <a:cubicBezTo>
                    <a:pt x="0" y="1998"/>
                    <a:pt x="691" y="2522"/>
                    <a:pt x="1372" y="2522"/>
                  </a:cubicBezTo>
                  <a:cubicBezTo>
                    <a:pt x="1393" y="2522"/>
                    <a:pt x="1414" y="2521"/>
                    <a:pt x="1434" y="2520"/>
                  </a:cubicBezTo>
                  <a:cubicBezTo>
                    <a:pt x="2168" y="2453"/>
                    <a:pt x="2602" y="1753"/>
                    <a:pt x="2535" y="1086"/>
                  </a:cubicBezTo>
                  <a:cubicBezTo>
                    <a:pt x="2478" y="519"/>
                    <a:pt x="1988" y="0"/>
                    <a:pt x="145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4161237" y="1134223"/>
              <a:ext cx="16843" cy="13570"/>
            </a:xfrm>
            <a:custGeom>
              <a:avLst/>
              <a:gdLst/>
              <a:ahLst/>
              <a:cxnLst/>
              <a:rect l="l" t="t" r="r" b="b"/>
              <a:pathLst>
                <a:path w="1127" h="908" extrusionOk="0">
                  <a:moveTo>
                    <a:pt x="969" y="0"/>
                  </a:moveTo>
                  <a:cubicBezTo>
                    <a:pt x="950" y="0"/>
                    <a:pt x="930" y="6"/>
                    <a:pt x="911" y="18"/>
                  </a:cubicBezTo>
                  <a:cubicBezTo>
                    <a:pt x="611" y="285"/>
                    <a:pt x="344" y="519"/>
                    <a:pt x="78" y="752"/>
                  </a:cubicBezTo>
                  <a:cubicBezTo>
                    <a:pt x="0" y="830"/>
                    <a:pt x="63" y="907"/>
                    <a:pt x="126" y="907"/>
                  </a:cubicBezTo>
                  <a:cubicBezTo>
                    <a:pt x="144" y="907"/>
                    <a:pt x="163" y="901"/>
                    <a:pt x="178" y="886"/>
                  </a:cubicBezTo>
                  <a:cubicBezTo>
                    <a:pt x="478" y="652"/>
                    <a:pt x="778" y="419"/>
                    <a:pt x="1045" y="185"/>
                  </a:cubicBezTo>
                  <a:cubicBezTo>
                    <a:pt x="1126" y="104"/>
                    <a:pt x="1053" y="0"/>
                    <a:pt x="96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4152912" y="1129307"/>
              <a:ext cx="17680" cy="22089"/>
            </a:xfrm>
            <a:custGeom>
              <a:avLst/>
              <a:gdLst/>
              <a:ahLst/>
              <a:cxnLst/>
              <a:rect l="l" t="t" r="r" b="b"/>
              <a:pathLst>
                <a:path w="1183" h="1478" extrusionOk="0">
                  <a:moveTo>
                    <a:pt x="1075" y="0"/>
                  </a:moveTo>
                  <a:cubicBezTo>
                    <a:pt x="1062" y="0"/>
                    <a:pt x="1049" y="4"/>
                    <a:pt x="1035" y="14"/>
                  </a:cubicBezTo>
                  <a:cubicBezTo>
                    <a:pt x="434" y="214"/>
                    <a:pt x="34" y="781"/>
                    <a:pt x="1" y="1415"/>
                  </a:cubicBezTo>
                  <a:cubicBezTo>
                    <a:pt x="1" y="1460"/>
                    <a:pt x="28" y="1478"/>
                    <a:pt x="58" y="1478"/>
                  </a:cubicBezTo>
                  <a:cubicBezTo>
                    <a:pt x="94" y="1478"/>
                    <a:pt x="134" y="1451"/>
                    <a:pt x="134" y="1415"/>
                  </a:cubicBezTo>
                  <a:cubicBezTo>
                    <a:pt x="201" y="848"/>
                    <a:pt x="568" y="381"/>
                    <a:pt x="1068" y="181"/>
                  </a:cubicBezTo>
                  <a:cubicBezTo>
                    <a:pt x="1183" y="152"/>
                    <a:pt x="1150" y="0"/>
                    <a:pt x="1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4151418" y="2074877"/>
              <a:ext cx="8847" cy="23195"/>
            </a:xfrm>
            <a:custGeom>
              <a:avLst/>
              <a:gdLst/>
              <a:ahLst/>
              <a:cxnLst/>
              <a:rect l="l" t="t" r="r" b="b"/>
              <a:pathLst>
                <a:path w="592" h="1552" extrusionOk="0">
                  <a:moveTo>
                    <a:pt x="422" y="0"/>
                  </a:moveTo>
                  <a:cubicBezTo>
                    <a:pt x="402" y="0"/>
                    <a:pt x="383" y="7"/>
                    <a:pt x="368" y="22"/>
                  </a:cubicBezTo>
                  <a:cubicBezTo>
                    <a:pt x="1" y="456"/>
                    <a:pt x="67" y="1157"/>
                    <a:pt x="501" y="1524"/>
                  </a:cubicBezTo>
                  <a:cubicBezTo>
                    <a:pt x="511" y="1543"/>
                    <a:pt x="523" y="1551"/>
                    <a:pt x="536" y="1551"/>
                  </a:cubicBezTo>
                  <a:cubicBezTo>
                    <a:pt x="565" y="1551"/>
                    <a:pt x="591" y="1504"/>
                    <a:pt x="568" y="1457"/>
                  </a:cubicBezTo>
                  <a:cubicBezTo>
                    <a:pt x="234" y="1057"/>
                    <a:pt x="268" y="556"/>
                    <a:pt x="534" y="123"/>
                  </a:cubicBezTo>
                  <a:cubicBezTo>
                    <a:pt x="560" y="71"/>
                    <a:pt x="487" y="0"/>
                    <a:pt x="42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4083299" y="2136898"/>
              <a:ext cx="43206" cy="34613"/>
            </a:xfrm>
            <a:custGeom>
              <a:avLst/>
              <a:gdLst/>
              <a:ahLst/>
              <a:cxnLst/>
              <a:rect l="l" t="t" r="r" b="b"/>
              <a:pathLst>
                <a:path w="2891" h="2316" extrusionOk="0">
                  <a:moveTo>
                    <a:pt x="1346" y="444"/>
                  </a:moveTo>
                  <a:cubicBezTo>
                    <a:pt x="1424" y="444"/>
                    <a:pt x="1505" y="455"/>
                    <a:pt x="1590" y="476"/>
                  </a:cubicBezTo>
                  <a:cubicBezTo>
                    <a:pt x="1723" y="509"/>
                    <a:pt x="1857" y="576"/>
                    <a:pt x="1990" y="643"/>
                  </a:cubicBezTo>
                  <a:cubicBezTo>
                    <a:pt x="2024" y="643"/>
                    <a:pt x="2057" y="676"/>
                    <a:pt x="2057" y="676"/>
                  </a:cubicBezTo>
                  <a:cubicBezTo>
                    <a:pt x="2124" y="1009"/>
                    <a:pt x="2190" y="1276"/>
                    <a:pt x="1923" y="1577"/>
                  </a:cubicBezTo>
                  <a:cubicBezTo>
                    <a:pt x="1783" y="1753"/>
                    <a:pt x="1586" y="1836"/>
                    <a:pt x="1383" y="1836"/>
                  </a:cubicBezTo>
                  <a:cubicBezTo>
                    <a:pt x="1201" y="1836"/>
                    <a:pt x="1014" y="1769"/>
                    <a:pt x="856" y="1643"/>
                  </a:cubicBezTo>
                  <a:cubicBezTo>
                    <a:pt x="522" y="1376"/>
                    <a:pt x="589" y="909"/>
                    <a:pt x="889" y="609"/>
                  </a:cubicBezTo>
                  <a:cubicBezTo>
                    <a:pt x="1026" y="495"/>
                    <a:pt x="1179" y="444"/>
                    <a:pt x="1346" y="444"/>
                  </a:cubicBezTo>
                  <a:close/>
                  <a:moveTo>
                    <a:pt x="1292" y="0"/>
                  </a:moveTo>
                  <a:cubicBezTo>
                    <a:pt x="582" y="0"/>
                    <a:pt x="0" y="751"/>
                    <a:pt x="189" y="1443"/>
                  </a:cubicBezTo>
                  <a:cubicBezTo>
                    <a:pt x="341" y="1976"/>
                    <a:pt x="879" y="2316"/>
                    <a:pt x="1407" y="2316"/>
                  </a:cubicBezTo>
                  <a:cubicBezTo>
                    <a:pt x="1573" y="2316"/>
                    <a:pt x="1738" y="2282"/>
                    <a:pt x="1890" y="2210"/>
                  </a:cubicBezTo>
                  <a:cubicBezTo>
                    <a:pt x="2457" y="1910"/>
                    <a:pt x="2891" y="943"/>
                    <a:pt x="2357" y="442"/>
                  </a:cubicBezTo>
                  <a:cubicBezTo>
                    <a:pt x="2324" y="409"/>
                    <a:pt x="2290" y="376"/>
                    <a:pt x="2257" y="376"/>
                  </a:cubicBezTo>
                  <a:cubicBezTo>
                    <a:pt x="2057" y="176"/>
                    <a:pt x="1657" y="42"/>
                    <a:pt x="1423" y="9"/>
                  </a:cubicBezTo>
                  <a:cubicBezTo>
                    <a:pt x="1379" y="3"/>
                    <a:pt x="1335" y="0"/>
                    <a:pt x="129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4093596" y="2143624"/>
              <a:ext cx="17456" cy="17471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684" y="1"/>
                  </a:moveTo>
                  <a:cubicBezTo>
                    <a:pt x="626" y="1"/>
                    <a:pt x="567" y="42"/>
                    <a:pt x="567" y="126"/>
                  </a:cubicBezTo>
                  <a:cubicBezTo>
                    <a:pt x="567" y="259"/>
                    <a:pt x="567" y="359"/>
                    <a:pt x="567" y="493"/>
                  </a:cubicBezTo>
                  <a:cubicBezTo>
                    <a:pt x="401" y="526"/>
                    <a:pt x="267" y="526"/>
                    <a:pt x="100" y="526"/>
                  </a:cubicBezTo>
                  <a:cubicBezTo>
                    <a:pt x="0" y="559"/>
                    <a:pt x="0" y="660"/>
                    <a:pt x="100" y="660"/>
                  </a:cubicBezTo>
                  <a:cubicBezTo>
                    <a:pt x="267" y="660"/>
                    <a:pt x="434" y="693"/>
                    <a:pt x="567" y="693"/>
                  </a:cubicBezTo>
                  <a:cubicBezTo>
                    <a:pt x="601" y="826"/>
                    <a:pt x="601" y="960"/>
                    <a:pt x="601" y="1093"/>
                  </a:cubicBezTo>
                  <a:cubicBezTo>
                    <a:pt x="601" y="1143"/>
                    <a:pt x="642" y="1168"/>
                    <a:pt x="688" y="1168"/>
                  </a:cubicBezTo>
                  <a:cubicBezTo>
                    <a:pt x="734" y="1168"/>
                    <a:pt x="784" y="1143"/>
                    <a:pt x="801" y="1093"/>
                  </a:cubicBezTo>
                  <a:cubicBezTo>
                    <a:pt x="801" y="960"/>
                    <a:pt x="801" y="826"/>
                    <a:pt x="801" y="693"/>
                  </a:cubicBezTo>
                  <a:lnTo>
                    <a:pt x="1068" y="693"/>
                  </a:lnTo>
                  <a:cubicBezTo>
                    <a:pt x="1168" y="693"/>
                    <a:pt x="1168" y="526"/>
                    <a:pt x="1068" y="526"/>
                  </a:cubicBezTo>
                  <a:cubicBezTo>
                    <a:pt x="1001" y="493"/>
                    <a:pt x="901" y="493"/>
                    <a:pt x="801" y="493"/>
                  </a:cubicBezTo>
                  <a:cubicBezTo>
                    <a:pt x="801" y="359"/>
                    <a:pt x="801" y="259"/>
                    <a:pt x="801" y="126"/>
                  </a:cubicBezTo>
                  <a:cubicBezTo>
                    <a:pt x="801" y="42"/>
                    <a:pt x="742" y="1"/>
                    <a:pt x="68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4075153" y="2148466"/>
              <a:ext cx="8339" cy="17904"/>
            </a:xfrm>
            <a:custGeom>
              <a:avLst/>
              <a:gdLst/>
              <a:ahLst/>
              <a:cxnLst/>
              <a:rect l="l" t="t" r="r" b="b"/>
              <a:pathLst>
                <a:path w="558" h="1198" extrusionOk="0">
                  <a:moveTo>
                    <a:pt x="221" y="1"/>
                  </a:moveTo>
                  <a:cubicBezTo>
                    <a:pt x="189" y="1"/>
                    <a:pt x="157" y="12"/>
                    <a:pt x="133" y="35"/>
                  </a:cubicBezTo>
                  <a:cubicBezTo>
                    <a:pt x="0" y="402"/>
                    <a:pt x="167" y="903"/>
                    <a:pt x="400" y="1169"/>
                  </a:cubicBezTo>
                  <a:cubicBezTo>
                    <a:pt x="420" y="1189"/>
                    <a:pt x="442" y="1197"/>
                    <a:pt x="463" y="1197"/>
                  </a:cubicBezTo>
                  <a:cubicBezTo>
                    <a:pt x="514" y="1197"/>
                    <a:pt x="557" y="1150"/>
                    <a:pt x="534" y="1103"/>
                  </a:cubicBezTo>
                  <a:cubicBezTo>
                    <a:pt x="434" y="936"/>
                    <a:pt x="367" y="769"/>
                    <a:pt x="334" y="602"/>
                  </a:cubicBezTo>
                  <a:cubicBezTo>
                    <a:pt x="300" y="436"/>
                    <a:pt x="334" y="269"/>
                    <a:pt x="334" y="102"/>
                  </a:cubicBezTo>
                  <a:cubicBezTo>
                    <a:pt x="334" y="37"/>
                    <a:pt x="278" y="1"/>
                    <a:pt x="22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4063676" y="2314221"/>
              <a:ext cx="16679" cy="5589"/>
            </a:xfrm>
            <a:custGeom>
              <a:avLst/>
              <a:gdLst/>
              <a:ahLst/>
              <a:cxnLst/>
              <a:rect l="l" t="t" r="r" b="b"/>
              <a:pathLst>
                <a:path w="1116" h="374" extrusionOk="0">
                  <a:moveTo>
                    <a:pt x="1008" y="1"/>
                  </a:moveTo>
                  <a:cubicBezTo>
                    <a:pt x="995" y="1"/>
                    <a:pt x="981" y="6"/>
                    <a:pt x="968" y="19"/>
                  </a:cubicBezTo>
                  <a:cubicBezTo>
                    <a:pt x="735" y="194"/>
                    <a:pt x="477" y="292"/>
                    <a:pt x="171" y="292"/>
                  </a:cubicBezTo>
                  <a:cubicBezTo>
                    <a:pt x="126" y="292"/>
                    <a:pt x="81" y="290"/>
                    <a:pt x="34" y="286"/>
                  </a:cubicBezTo>
                  <a:cubicBezTo>
                    <a:pt x="1" y="286"/>
                    <a:pt x="1" y="352"/>
                    <a:pt x="34" y="352"/>
                  </a:cubicBezTo>
                  <a:cubicBezTo>
                    <a:pt x="113" y="367"/>
                    <a:pt x="189" y="373"/>
                    <a:pt x="265" y="373"/>
                  </a:cubicBezTo>
                  <a:cubicBezTo>
                    <a:pt x="542" y="373"/>
                    <a:pt x="799" y="283"/>
                    <a:pt x="1035" y="152"/>
                  </a:cubicBezTo>
                  <a:cubicBezTo>
                    <a:pt x="1116" y="98"/>
                    <a:pt x="1066" y="1"/>
                    <a:pt x="1008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4051212" y="2311366"/>
              <a:ext cx="24271" cy="5276"/>
            </a:xfrm>
            <a:custGeom>
              <a:avLst/>
              <a:gdLst/>
              <a:ahLst/>
              <a:cxnLst/>
              <a:rect l="l" t="t" r="r" b="b"/>
              <a:pathLst>
                <a:path w="1624" h="353" extrusionOk="0">
                  <a:moveTo>
                    <a:pt x="1568" y="1"/>
                  </a:moveTo>
                  <a:cubicBezTo>
                    <a:pt x="1559" y="1"/>
                    <a:pt x="1548" y="4"/>
                    <a:pt x="1535" y="10"/>
                  </a:cubicBezTo>
                  <a:cubicBezTo>
                    <a:pt x="1232" y="140"/>
                    <a:pt x="929" y="227"/>
                    <a:pt x="617" y="227"/>
                  </a:cubicBezTo>
                  <a:cubicBezTo>
                    <a:pt x="448" y="227"/>
                    <a:pt x="277" y="202"/>
                    <a:pt x="101" y="143"/>
                  </a:cubicBezTo>
                  <a:cubicBezTo>
                    <a:pt x="34" y="143"/>
                    <a:pt x="1" y="243"/>
                    <a:pt x="68" y="277"/>
                  </a:cubicBezTo>
                  <a:cubicBezTo>
                    <a:pt x="254" y="326"/>
                    <a:pt x="449" y="353"/>
                    <a:pt x="644" y="353"/>
                  </a:cubicBezTo>
                  <a:cubicBezTo>
                    <a:pt x="972" y="353"/>
                    <a:pt x="1296" y="277"/>
                    <a:pt x="1569" y="110"/>
                  </a:cubicBezTo>
                  <a:cubicBezTo>
                    <a:pt x="1623" y="55"/>
                    <a:pt x="1611" y="1"/>
                    <a:pt x="1568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4047729" y="569661"/>
              <a:ext cx="28425" cy="5500"/>
            </a:xfrm>
            <a:custGeom>
              <a:avLst/>
              <a:gdLst/>
              <a:ahLst/>
              <a:cxnLst/>
              <a:rect l="l" t="t" r="r" b="b"/>
              <a:pathLst>
                <a:path w="1902" h="368" extrusionOk="0">
                  <a:moveTo>
                    <a:pt x="100" y="1"/>
                  </a:moveTo>
                  <a:cubicBezTo>
                    <a:pt x="0" y="1"/>
                    <a:pt x="0" y="167"/>
                    <a:pt x="100" y="167"/>
                  </a:cubicBezTo>
                  <a:cubicBezTo>
                    <a:pt x="668" y="234"/>
                    <a:pt x="1201" y="301"/>
                    <a:pt x="1768" y="368"/>
                  </a:cubicBezTo>
                  <a:cubicBezTo>
                    <a:pt x="1902" y="368"/>
                    <a:pt x="1902" y="167"/>
                    <a:pt x="1768" y="167"/>
                  </a:cubicBezTo>
                  <a:cubicBezTo>
                    <a:pt x="1201" y="134"/>
                    <a:pt x="668" y="67"/>
                    <a:pt x="100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4039256" y="2276111"/>
              <a:ext cx="38394" cy="33133"/>
            </a:xfrm>
            <a:custGeom>
              <a:avLst/>
              <a:gdLst/>
              <a:ahLst/>
              <a:cxnLst/>
              <a:rect l="l" t="t" r="r" b="b"/>
              <a:pathLst>
                <a:path w="2569" h="2217" extrusionOk="0">
                  <a:moveTo>
                    <a:pt x="1485" y="409"/>
                  </a:moveTo>
                  <a:cubicBezTo>
                    <a:pt x="1535" y="409"/>
                    <a:pt x="1585" y="417"/>
                    <a:pt x="1635" y="434"/>
                  </a:cubicBezTo>
                  <a:cubicBezTo>
                    <a:pt x="1668" y="467"/>
                    <a:pt x="1668" y="501"/>
                    <a:pt x="1735" y="534"/>
                  </a:cubicBezTo>
                  <a:cubicBezTo>
                    <a:pt x="2241" y="928"/>
                    <a:pt x="1917" y="1725"/>
                    <a:pt x="1363" y="1725"/>
                  </a:cubicBezTo>
                  <a:cubicBezTo>
                    <a:pt x="1260" y="1725"/>
                    <a:pt x="1149" y="1698"/>
                    <a:pt x="1034" y="1635"/>
                  </a:cubicBezTo>
                  <a:cubicBezTo>
                    <a:pt x="401" y="1268"/>
                    <a:pt x="734" y="634"/>
                    <a:pt x="1235" y="467"/>
                  </a:cubicBezTo>
                  <a:cubicBezTo>
                    <a:pt x="1235" y="467"/>
                    <a:pt x="1235" y="467"/>
                    <a:pt x="1235" y="501"/>
                  </a:cubicBezTo>
                  <a:cubicBezTo>
                    <a:pt x="1201" y="634"/>
                    <a:pt x="1201" y="768"/>
                    <a:pt x="1201" y="901"/>
                  </a:cubicBezTo>
                  <a:lnTo>
                    <a:pt x="968" y="901"/>
                  </a:lnTo>
                  <a:cubicBezTo>
                    <a:pt x="801" y="901"/>
                    <a:pt x="801" y="1101"/>
                    <a:pt x="968" y="1135"/>
                  </a:cubicBezTo>
                  <a:cubicBezTo>
                    <a:pt x="1034" y="1135"/>
                    <a:pt x="1134" y="1135"/>
                    <a:pt x="1201" y="1101"/>
                  </a:cubicBezTo>
                  <a:cubicBezTo>
                    <a:pt x="1235" y="1235"/>
                    <a:pt x="1235" y="1368"/>
                    <a:pt x="1235" y="1501"/>
                  </a:cubicBezTo>
                  <a:cubicBezTo>
                    <a:pt x="1235" y="1552"/>
                    <a:pt x="1276" y="1577"/>
                    <a:pt x="1318" y="1577"/>
                  </a:cubicBezTo>
                  <a:cubicBezTo>
                    <a:pt x="1360" y="1577"/>
                    <a:pt x="1401" y="1552"/>
                    <a:pt x="1401" y="1501"/>
                  </a:cubicBezTo>
                  <a:cubicBezTo>
                    <a:pt x="1401" y="1368"/>
                    <a:pt x="1401" y="1235"/>
                    <a:pt x="1435" y="1101"/>
                  </a:cubicBezTo>
                  <a:cubicBezTo>
                    <a:pt x="1535" y="1068"/>
                    <a:pt x="1535" y="934"/>
                    <a:pt x="1435" y="934"/>
                  </a:cubicBezTo>
                  <a:cubicBezTo>
                    <a:pt x="1435" y="768"/>
                    <a:pt x="1435" y="634"/>
                    <a:pt x="1401" y="501"/>
                  </a:cubicBezTo>
                  <a:cubicBezTo>
                    <a:pt x="1401" y="467"/>
                    <a:pt x="1368" y="434"/>
                    <a:pt x="1335" y="434"/>
                  </a:cubicBezTo>
                  <a:cubicBezTo>
                    <a:pt x="1385" y="417"/>
                    <a:pt x="1435" y="409"/>
                    <a:pt x="1485" y="409"/>
                  </a:cubicBezTo>
                  <a:close/>
                  <a:moveTo>
                    <a:pt x="1287" y="1"/>
                  </a:moveTo>
                  <a:cubicBezTo>
                    <a:pt x="913" y="1"/>
                    <a:pt x="543" y="219"/>
                    <a:pt x="334" y="567"/>
                  </a:cubicBezTo>
                  <a:cubicBezTo>
                    <a:pt x="0" y="1101"/>
                    <a:pt x="267" y="1768"/>
                    <a:pt x="834" y="2069"/>
                  </a:cubicBezTo>
                  <a:cubicBezTo>
                    <a:pt x="1001" y="2169"/>
                    <a:pt x="1186" y="2217"/>
                    <a:pt x="1370" y="2217"/>
                  </a:cubicBezTo>
                  <a:cubicBezTo>
                    <a:pt x="1739" y="2217"/>
                    <a:pt x="2102" y="2024"/>
                    <a:pt x="2302" y="1668"/>
                  </a:cubicBezTo>
                  <a:cubicBezTo>
                    <a:pt x="2569" y="1135"/>
                    <a:pt x="2435" y="501"/>
                    <a:pt x="1968" y="134"/>
                  </a:cubicBezTo>
                  <a:cubicBezTo>
                    <a:pt x="1935" y="117"/>
                    <a:pt x="1893" y="109"/>
                    <a:pt x="1856" y="109"/>
                  </a:cubicBezTo>
                  <a:cubicBezTo>
                    <a:pt x="1818" y="109"/>
                    <a:pt x="1785" y="117"/>
                    <a:pt x="1768" y="134"/>
                  </a:cubicBezTo>
                  <a:cubicBezTo>
                    <a:pt x="1616" y="42"/>
                    <a:pt x="1451" y="1"/>
                    <a:pt x="128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4008484" y="550651"/>
              <a:ext cx="66685" cy="12210"/>
            </a:xfrm>
            <a:custGeom>
              <a:avLst/>
              <a:gdLst/>
              <a:ahLst/>
              <a:cxnLst/>
              <a:rect l="l" t="t" r="r" b="b"/>
              <a:pathLst>
                <a:path w="4462" h="817" extrusionOk="0">
                  <a:moveTo>
                    <a:pt x="99" y="1"/>
                  </a:moveTo>
                  <a:cubicBezTo>
                    <a:pt x="20" y="1"/>
                    <a:pt x="0" y="142"/>
                    <a:pt x="91" y="172"/>
                  </a:cubicBezTo>
                  <a:cubicBezTo>
                    <a:pt x="1305" y="586"/>
                    <a:pt x="2571" y="817"/>
                    <a:pt x="3844" y="817"/>
                  </a:cubicBezTo>
                  <a:cubicBezTo>
                    <a:pt x="4005" y="817"/>
                    <a:pt x="4166" y="813"/>
                    <a:pt x="4328" y="806"/>
                  </a:cubicBezTo>
                  <a:cubicBezTo>
                    <a:pt x="4461" y="772"/>
                    <a:pt x="4461" y="572"/>
                    <a:pt x="4328" y="572"/>
                  </a:cubicBezTo>
                  <a:cubicBezTo>
                    <a:pt x="4225" y="575"/>
                    <a:pt x="4122" y="576"/>
                    <a:pt x="4020" y="576"/>
                  </a:cubicBezTo>
                  <a:cubicBezTo>
                    <a:pt x="2697" y="576"/>
                    <a:pt x="1425" y="377"/>
                    <a:pt x="125" y="5"/>
                  </a:cubicBezTo>
                  <a:cubicBezTo>
                    <a:pt x="116" y="2"/>
                    <a:pt x="107" y="1"/>
                    <a:pt x="99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4068174" y="2144760"/>
              <a:ext cx="6322" cy="17112"/>
            </a:xfrm>
            <a:custGeom>
              <a:avLst/>
              <a:gdLst/>
              <a:ahLst/>
              <a:cxnLst/>
              <a:rect l="l" t="t" r="r" b="b"/>
              <a:pathLst>
                <a:path w="423" h="1145" extrusionOk="0">
                  <a:moveTo>
                    <a:pt x="294" y="0"/>
                  </a:moveTo>
                  <a:cubicBezTo>
                    <a:pt x="259" y="0"/>
                    <a:pt x="223" y="15"/>
                    <a:pt x="200" y="50"/>
                  </a:cubicBezTo>
                  <a:cubicBezTo>
                    <a:pt x="0" y="350"/>
                    <a:pt x="33" y="784"/>
                    <a:pt x="133" y="1084"/>
                  </a:cubicBezTo>
                  <a:cubicBezTo>
                    <a:pt x="147" y="1126"/>
                    <a:pt x="185" y="1144"/>
                    <a:pt x="221" y="1144"/>
                  </a:cubicBezTo>
                  <a:cubicBezTo>
                    <a:pt x="271" y="1144"/>
                    <a:pt x="320" y="1109"/>
                    <a:pt x="300" y="1051"/>
                  </a:cubicBezTo>
                  <a:cubicBezTo>
                    <a:pt x="200" y="717"/>
                    <a:pt x="267" y="450"/>
                    <a:pt x="400" y="117"/>
                  </a:cubicBezTo>
                  <a:cubicBezTo>
                    <a:pt x="422" y="51"/>
                    <a:pt x="359" y="0"/>
                    <a:pt x="29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3988398" y="2205885"/>
              <a:ext cx="42892" cy="37333"/>
            </a:xfrm>
            <a:custGeom>
              <a:avLst/>
              <a:gdLst/>
              <a:ahLst/>
              <a:cxnLst/>
              <a:rect l="l" t="t" r="r" b="b"/>
              <a:pathLst>
                <a:path w="2870" h="2498" extrusionOk="0">
                  <a:moveTo>
                    <a:pt x="1548" y="400"/>
                  </a:moveTo>
                  <a:cubicBezTo>
                    <a:pt x="1727" y="400"/>
                    <a:pt x="1886" y="483"/>
                    <a:pt x="1969" y="697"/>
                  </a:cubicBezTo>
                  <a:cubicBezTo>
                    <a:pt x="2002" y="763"/>
                    <a:pt x="2036" y="797"/>
                    <a:pt x="2102" y="797"/>
                  </a:cubicBezTo>
                  <a:cubicBezTo>
                    <a:pt x="2236" y="1097"/>
                    <a:pt x="2269" y="1330"/>
                    <a:pt x="2102" y="1664"/>
                  </a:cubicBezTo>
                  <a:cubicBezTo>
                    <a:pt x="1965" y="1916"/>
                    <a:pt x="1717" y="2042"/>
                    <a:pt x="1456" y="2042"/>
                  </a:cubicBezTo>
                  <a:cubicBezTo>
                    <a:pt x="1338" y="2042"/>
                    <a:pt x="1216" y="2016"/>
                    <a:pt x="1102" y="1964"/>
                  </a:cubicBezTo>
                  <a:cubicBezTo>
                    <a:pt x="701" y="1764"/>
                    <a:pt x="501" y="1330"/>
                    <a:pt x="701" y="930"/>
                  </a:cubicBezTo>
                  <a:cubicBezTo>
                    <a:pt x="830" y="672"/>
                    <a:pt x="1223" y="400"/>
                    <a:pt x="1548" y="400"/>
                  </a:cubicBezTo>
                  <a:close/>
                  <a:moveTo>
                    <a:pt x="1457" y="0"/>
                  </a:moveTo>
                  <a:cubicBezTo>
                    <a:pt x="1164" y="0"/>
                    <a:pt x="856" y="109"/>
                    <a:pt x="635" y="296"/>
                  </a:cubicBezTo>
                  <a:cubicBezTo>
                    <a:pt x="68" y="763"/>
                    <a:pt x="1" y="1631"/>
                    <a:pt x="568" y="2164"/>
                  </a:cubicBezTo>
                  <a:cubicBezTo>
                    <a:pt x="818" y="2381"/>
                    <a:pt x="1152" y="2498"/>
                    <a:pt x="1481" y="2498"/>
                  </a:cubicBezTo>
                  <a:cubicBezTo>
                    <a:pt x="1811" y="2498"/>
                    <a:pt x="2136" y="2381"/>
                    <a:pt x="2369" y="2131"/>
                  </a:cubicBezTo>
                  <a:cubicBezTo>
                    <a:pt x="2770" y="1664"/>
                    <a:pt x="2870" y="730"/>
                    <a:pt x="2303" y="363"/>
                  </a:cubicBezTo>
                  <a:cubicBezTo>
                    <a:pt x="2269" y="330"/>
                    <a:pt x="2202" y="330"/>
                    <a:pt x="2169" y="330"/>
                  </a:cubicBezTo>
                  <a:cubicBezTo>
                    <a:pt x="2006" y="101"/>
                    <a:pt x="1738" y="0"/>
                    <a:pt x="145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4000862" y="2215703"/>
              <a:ext cx="16469" cy="15453"/>
            </a:xfrm>
            <a:custGeom>
              <a:avLst/>
              <a:gdLst/>
              <a:ahLst/>
              <a:cxnLst/>
              <a:rect l="l" t="t" r="r" b="b"/>
              <a:pathLst>
                <a:path w="1102" h="1034" extrusionOk="0">
                  <a:moveTo>
                    <a:pt x="590" y="0"/>
                  </a:moveTo>
                  <a:cubicBezTo>
                    <a:pt x="551" y="0"/>
                    <a:pt x="514" y="22"/>
                    <a:pt x="501" y="73"/>
                  </a:cubicBezTo>
                  <a:cubicBezTo>
                    <a:pt x="468" y="173"/>
                    <a:pt x="434" y="306"/>
                    <a:pt x="434" y="406"/>
                  </a:cubicBezTo>
                  <a:cubicBezTo>
                    <a:pt x="334" y="406"/>
                    <a:pt x="234" y="373"/>
                    <a:pt x="168" y="373"/>
                  </a:cubicBezTo>
                  <a:cubicBezTo>
                    <a:pt x="34" y="373"/>
                    <a:pt x="1" y="573"/>
                    <a:pt x="134" y="573"/>
                  </a:cubicBezTo>
                  <a:cubicBezTo>
                    <a:pt x="201" y="607"/>
                    <a:pt x="301" y="607"/>
                    <a:pt x="368" y="640"/>
                  </a:cubicBezTo>
                  <a:cubicBezTo>
                    <a:pt x="368" y="740"/>
                    <a:pt x="334" y="840"/>
                    <a:pt x="334" y="940"/>
                  </a:cubicBezTo>
                  <a:cubicBezTo>
                    <a:pt x="315" y="998"/>
                    <a:pt x="352" y="1034"/>
                    <a:pt x="393" y="1034"/>
                  </a:cubicBezTo>
                  <a:cubicBezTo>
                    <a:pt x="422" y="1034"/>
                    <a:pt x="454" y="1015"/>
                    <a:pt x="468" y="974"/>
                  </a:cubicBezTo>
                  <a:cubicBezTo>
                    <a:pt x="501" y="873"/>
                    <a:pt x="535" y="773"/>
                    <a:pt x="535" y="673"/>
                  </a:cubicBezTo>
                  <a:cubicBezTo>
                    <a:pt x="652" y="697"/>
                    <a:pt x="770" y="720"/>
                    <a:pt x="877" y="720"/>
                  </a:cubicBezTo>
                  <a:cubicBezTo>
                    <a:pt x="921" y="720"/>
                    <a:pt x="962" y="716"/>
                    <a:pt x="1002" y="707"/>
                  </a:cubicBezTo>
                  <a:cubicBezTo>
                    <a:pt x="1102" y="673"/>
                    <a:pt x="1102" y="573"/>
                    <a:pt x="1035" y="540"/>
                  </a:cubicBezTo>
                  <a:cubicBezTo>
                    <a:pt x="901" y="473"/>
                    <a:pt x="768" y="440"/>
                    <a:pt x="635" y="406"/>
                  </a:cubicBezTo>
                  <a:cubicBezTo>
                    <a:pt x="668" y="340"/>
                    <a:pt x="701" y="240"/>
                    <a:pt x="701" y="140"/>
                  </a:cubicBezTo>
                  <a:cubicBezTo>
                    <a:pt x="722" y="57"/>
                    <a:pt x="653" y="0"/>
                    <a:pt x="59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4413643" y="1833918"/>
              <a:ext cx="15" cy="508"/>
            </a:xfrm>
            <a:custGeom>
              <a:avLst/>
              <a:gdLst/>
              <a:ahLst/>
              <a:cxnLst/>
              <a:rect l="l" t="t" r="r" b="b"/>
              <a:pathLst>
                <a:path w="1" h="34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1"/>
                  </a:cubicBezTo>
                </a:path>
              </a:pathLst>
            </a:custGeom>
            <a:noFill/>
            <a:ln w="825" cap="rnd" cmpd="sng">
              <a:solidFill>
                <a:srgbClr val="1C1C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312;p84">
            <a:extLst>
              <a:ext uri="{FF2B5EF4-FFF2-40B4-BE49-F238E27FC236}">
                <a16:creationId xmlns:a16="http://schemas.microsoft.com/office/drawing/2014/main" id="{B505BD94-9D85-0BEA-BF03-4939E4EECB10}"/>
              </a:ext>
            </a:extLst>
          </p:cNvPr>
          <p:cNvSpPr/>
          <p:nvPr/>
        </p:nvSpPr>
        <p:spPr>
          <a:xfrm>
            <a:off x="3479242" y="4285196"/>
            <a:ext cx="2133661" cy="627729"/>
          </a:xfrm>
          <a:custGeom>
            <a:avLst/>
            <a:gdLst/>
            <a:ahLst/>
            <a:cxnLst/>
            <a:rect l="l" t="t" r="r" b="b"/>
            <a:pathLst>
              <a:path w="88598" h="68492" extrusionOk="0">
                <a:moveTo>
                  <a:pt x="42807" y="0"/>
                </a:moveTo>
                <a:cubicBezTo>
                  <a:pt x="29827" y="0"/>
                  <a:pt x="17320" y="651"/>
                  <a:pt x="12170" y="1894"/>
                </a:cubicBezTo>
                <a:cubicBezTo>
                  <a:pt x="0" y="4815"/>
                  <a:pt x="2782" y="32423"/>
                  <a:pt x="2713" y="51687"/>
                </a:cubicBezTo>
                <a:cubicBezTo>
                  <a:pt x="2658" y="66889"/>
                  <a:pt x="16636" y="68491"/>
                  <a:pt x="22532" y="68491"/>
                </a:cubicBezTo>
                <a:cubicBezTo>
                  <a:pt x="24107" y="68491"/>
                  <a:pt x="25105" y="68377"/>
                  <a:pt x="25105" y="68377"/>
                </a:cubicBezTo>
                <a:cubicBezTo>
                  <a:pt x="25105" y="68377"/>
                  <a:pt x="29649" y="68424"/>
                  <a:pt x="36158" y="68424"/>
                </a:cubicBezTo>
                <a:cubicBezTo>
                  <a:pt x="50571" y="68424"/>
                  <a:pt x="74621" y="68193"/>
                  <a:pt x="80322" y="66708"/>
                </a:cubicBezTo>
                <a:cubicBezTo>
                  <a:pt x="88598" y="64552"/>
                  <a:pt x="84981" y="8084"/>
                  <a:pt x="81017" y="3702"/>
                </a:cubicBezTo>
                <a:cubicBezTo>
                  <a:pt x="78701" y="1186"/>
                  <a:pt x="60323" y="0"/>
                  <a:pt x="428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bg1">
                    <a:lumMod val="10000"/>
                  </a:schemeClr>
                </a:solidFill>
                <a:latin typeface="Rakkas" panose="020B0604020202020204" charset="-78"/>
                <a:cs typeface="Rakkas" panose="020B0604020202020204" charset="-78"/>
              </a:rPr>
              <a:t>L3A Miage</a:t>
            </a:r>
            <a:endParaRPr sz="2400">
              <a:solidFill>
                <a:schemeClr val="bg1">
                  <a:lumMod val="10000"/>
                </a:schemeClr>
              </a:solidFill>
              <a:latin typeface="Rakkas" panose="020B0604020202020204" charset="-78"/>
              <a:cs typeface="Rakkas" panose="020B0604020202020204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63"/>
          <p:cNvSpPr txBox="1">
            <a:spLocks noGrp="1"/>
          </p:cNvSpPr>
          <p:nvPr>
            <p:ph type="title" idx="22"/>
          </p:nvPr>
        </p:nvSpPr>
        <p:spPr>
          <a:xfrm>
            <a:off x="718500" y="210887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initial</a:t>
            </a:r>
            <a:endParaRPr/>
          </a:p>
        </p:txBody>
      </p:sp>
      <p:pic>
        <p:nvPicPr>
          <p:cNvPr id="38" name="Image 37" descr="Une image contenant texte, capture d’écran, noir et blanc, Rectangle&#10;&#10;Description générée automatiquement">
            <a:extLst>
              <a:ext uri="{FF2B5EF4-FFF2-40B4-BE49-F238E27FC236}">
                <a16:creationId xmlns:a16="http://schemas.microsoft.com/office/drawing/2014/main" id="{4EECF322-3FD7-7D61-CE7B-8EE4DAC0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88" y="641809"/>
            <a:ext cx="6981824" cy="42908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63"/>
          <p:cNvSpPr txBox="1">
            <a:spLocks noGrp="1"/>
          </p:cNvSpPr>
          <p:nvPr>
            <p:ph type="title" idx="22"/>
          </p:nvPr>
        </p:nvSpPr>
        <p:spPr>
          <a:xfrm>
            <a:off x="718500" y="210887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Nouveau diagramme</a:t>
            </a:r>
            <a:endParaRPr/>
          </a:p>
        </p:txBody>
      </p:sp>
      <p:pic>
        <p:nvPicPr>
          <p:cNvPr id="5" name="Image 4" descr="Une image contenant texte, capture d’écran, noir et blanc, Rectangle&#10;&#10;Description générée automatiquement">
            <a:extLst>
              <a:ext uri="{FF2B5EF4-FFF2-40B4-BE49-F238E27FC236}">
                <a16:creationId xmlns:a16="http://schemas.microsoft.com/office/drawing/2014/main" id="{FCE5F735-80D0-7528-93F0-CA40765B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648876"/>
            <a:ext cx="7267576" cy="438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1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8"/>
          <p:cNvSpPr txBox="1">
            <a:spLocks noGrp="1"/>
          </p:cNvSpPr>
          <p:nvPr>
            <p:ph type="title"/>
          </p:nvPr>
        </p:nvSpPr>
        <p:spPr>
          <a:xfrm>
            <a:off x="718500" y="539500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Gantt</a:t>
            </a:r>
            <a:endParaRPr/>
          </a:p>
        </p:txBody>
      </p:sp>
      <p:pic>
        <p:nvPicPr>
          <p:cNvPr id="11" name="Image 10" descr="Une image contenant texte, capture d’écran, nombre, Parallèle&#10;&#10;Description générée automatiquement">
            <a:extLst>
              <a:ext uri="{FF2B5EF4-FFF2-40B4-BE49-F238E27FC236}">
                <a16:creationId xmlns:a16="http://schemas.microsoft.com/office/drawing/2014/main" id="{982B9904-05A7-D08B-F7DE-BB010879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3" y="972474"/>
            <a:ext cx="8096250" cy="4080538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E099DFB-49A7-FD08-69A7-57E3B044050B}"/>
              </a:ext>
            </a:extLst>
          </p:cNvPr>
          <p:cNvCxnSpPr/>
          <p:nvPr/>
        </p:nvCxnSpPr>
        <p:spPr>
          <a:xfrm flipH="1">
            <a:off x="7667625" y="4819650"/>
            <a:ext cx="271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EEBFDE2-BD2E-D103-16BB-708B17D69631}"/>
              </a:ext>
            </a:extLst>
          </p:cNvPr>
          <p:cNvSpPr txBox="1"/>
          <p:nvPr/>
        </p:nvSpPr>
        <p:spPr>
          <a:xfrm>
            <a:off x="7891462" y="4735011"/>
            <a:ext cx="23288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>
                <a:solidFill>
                  <a:srgbClr val="FF0000"/>
                </a:solidFill>
                <a:latin typeface="Rakkas" panose="020B0604020202020204" charset="-78"/>
                <a:cs typeface="Rakkas" panose="020B0604020202020204" charset="-78"/>
              </a:rPr>
              <a:t>Moment de réalisation de ce support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E7B9543-BE57-ECB4-B367-4BD1EAFCB4DA}"/>
              </a:ext>
            </a:extLst>
          </p:cNvPr>
          <p:cNvCxnSpPr/>
          <p:nvPr/>
        </p:nvCxnSpPr>
        <p:spPr>
          <a:xfrm flipH="1">
            <a:off x="7755730" y="4962525"/>
            <a:ext cx="271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86F2B22-F12B-2429-5CED-C7550BD1A221}"/>
              </a:ext>
            </a:extLst>
          </p:cNvPr>
          <p:cNvSpPr txBox="1"/>
          <p:nvPr/>
        </p:nvSpPr>
        <p:spPr>
          <a:xfrm>
            <a:off x="7979568" y="4873459"/>
            <a:ext cx="23288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>
                <a:solidFill>
                  <a:srgbClr val="FF0000"/>
                </a:solidFill>
                <a:latin typeface="Rakkas" panose="020B0604020202020204" charset="-78"/>
                <a:cs typeface="Rakkas" panose="020B0604020202020204" charset="-78"/>
              </a:rPr>
              <a:t>Aujourd’hui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1"/>
          <p:cNvSpPr/>
          <p:nvPr/>
        </p:nvSpPr>
        <p:spPr>
          <a:xfrm>
            <a:off x="1176450" y="1427226"/>
            <a:ext cx="3429186" cy="1231144"/>
          </a:xfrm>
          <a:custGeom>
            <a:avLst/>
            <a:gdLst/>
            <a:ahLst/>
            <a:cxnLst/>
            <a:rect l="l" t="t" r="r" b="b"/>
            <a:pathLst>
              <a:path w="88598" h="68492" extrusionOk="0">
                <a:moveTo>
                  <a:pt x="42807" y="0"/>
                </a:moveTo>
                <a:cubicBezTo>
                  <a:pt x="29827" y="0"/>
                  <a:pt x="17320" y="651"/>
                  <a:pt x="12170" y="1894"/>
                </a:cubicBezTo>
                <a:cubicBezTo>
                  <a:pt x="0" y="4815"/>
                  <a:pt x="2782" y="32423"/>
                  <a:pt x="2713" y="51687"/>
                </a:cubicBezTo>
                <a:cubicBezTo>
                  <a:pt x="2658" y="66889"/>
                  <a:pt x="16636" y="68491"/>
                  <a:pt x="22532" y="68491"/>
                </a:cubicBezTo>
                <a:cubicBezTo>
                  <a:pt x="24107" y="68491"/>
                  <a:pt x="25105" y="68377"/>
                  <a:pt x="25105" y="68377"/>
                </a:cubicBezTo>
                <a:cubicBezTo>
                  <a:pt x="25105" y="68377"/>
                  <a:pt x="29649" y="68424"/>
                  <a:pt x="36158" y="68424"/>
                </a:cubicBezTo>
                <a:cubicBezTo>
                  <a:pt x="50571" y="68424"/>
                  <a:pt x="74621" y="68193"/>
                  <a:pt x="80322" y="66708"/>
                </a:cubicBezTo>
                <a:cubicBezTo>
                  <a:pt x="88598" y="64552"/>
                  <a:pt x="84981" y="8084"/>
                  <a:pt x="81017" y="3702"/>
                </a:cubicBezTo>
                <a:cubicBezTo>
                  <a:pt x="78701" y="1186"/>
                  <a:pt x="60323" y="0"/>
                  <a:pt x="428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51"/>
          <p:cNvSpPr/>
          <p:nvPr/>
        </p:nvSpPr>
        <p:spPr>
          <a:xfrm flipH="1">
            <a:off x="4527739" y="1434699"/>
            <a:ext cx="3429186" cy="1231144"/>
          </a:xfrm>
          <a:custGeom>
            <a:avLst/>
            <a:gdLst/>
            <a:ahLst/>
            <a:cxnLst/>
            <a:rect l="l" t="t" r="r" b="b"/>
            <a:pathLst>
              <a:path w="88598" h="68492" extrusionOk="0">
                <a:moveTo>
                  <a:pt x="42807" y="0"/>
                </a:moveTo>
                <a:cubicBezTo>
                  <a:pt x="29827" y="0"/>
                  <a:pt x="17320" y="651"/>
                  <a:pt x="12170" y="1894"/>
                </a:cubicBezTo>
                <a:cubicBezTo>
                  <a:pt x="0" y="4815"/>
                  <a:pt x="2782" y="32423"/>
                  <a:pt x="2713" y="51687"/>
                </a:cubicBezTo>
                <a:cubicBezTo>
                  <a:pt x="2658" y="66889"/>
                  <a:pt x="16636" y="68491"/>
                  <a:pt x="22532" y="68491"/>
                </a:cubicBezTo>
                <a:cubicBezTo>
                  <a:pt x="24107" y="68491"/>
                  <a:pt x="25105" y="68377"/>
                  <a:pt x="25105" y="68377"/>
                </a:cubicBezTo>
                <a:cubicBezTo>
                  <a:pt x="25105" y="68377"/>
                  <a:pt x="29649" y="68424"/>
                  <a:pt x="36158" y="68424"/>
                </a:cubicBezTo>
                <a:cubicBezTo>
                  <a:pt x="50571" y="68424"/>
                  <a:pt x="74621" y="68193"/>
                  <a:pt x="80322" y="66708"/>
                </a:cubicBezTo>
                <a:cubicBezTo>
                  <a:pt x="88598" y="64552"/>
                  <a:pt x="84981" y="8084"/>
                  <a:pt x="81017" y="3702"/>
                </a:cubicBezTo>
                <a:cubicBezTo>
                  <a:pt x="78701" y="1186"/>
                  <a:pt x="60323" y="0"/>
                  <a:pt x="428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51"/>
          <p:cNvSpPr/>
          <p:nvPr/>
        </p:nvSpPr>
        <p:spPr>
          <a:xfrm>
            <a:off x="1127900" y="3245449"/>
            <a:ext cx="3429186" cy="1231144"/>
          </a:xfrm>
          <a:custGeom>
            <a:avLst/>
            <a:gdLst/>
            <a:ahLst/>
            <a:cxnLst/>
            <a:rect l="l" t="t" r="r" b="b"/>
            <a:pathLst>
              <a:path w="88598" h="68492" extrusionOk="0">
                <a:moveTo>
                  <a:pt x="42807" y="0"/>
                </a:moveTo>
                <a:cubicBezTo>
                  <a:pt x="29827" y="0"/>
                  <a:pt x="17320" y="651"/>
                  <a:pt x="12170" y="1894"/>
                </a:cubicBezTo>
                <a:cubicBezTo>
                  <a:pt x="0" y="4815"/>
                  <a:pt x="2782" y="32423"/>
                  <a:pt x="2713" y="51687"/>
                </a:cubicBezTo>
                <a:cubicBezTo>
                  <a:pt x="2658" y="66889"/>
                  <a:pt x="16636" y="68491"/>
                  <a:pt x="22532" y="68491"/>
                </a:cubicBezTo>
                <a:cubicBezTo>
                  <a:pt x="24107" y="68491"/>
                  <a:pt x="25105" y="68377"/>
                  <a:pt x="25105" y="68377"/>
                </a:cubicBezTo>
                <a:cubicBezTo>
                  <a:pt x="25105" y="68377"/>
                  <a:pt x="29649" y="68424"/>
                  <a:pt x="36158" y="68424"/>
                </a:cubicBezTo>
                <a:cubicBezTo>
                  <a:pt x="50571" y="68424"/>
                  <a:pt x="74621" y="68193"/>
                  <a:pt x="80322" y="66708"/>
                </a:cubicBezTo>
                <a:cubicBezTo>
                  <a:pt x="88598" y="64552"/>
                  <a:pt x="84981" y="8084"/>
                  <a:pt x="81017" y="3702"/>
                </a:cubicBezTo>
                <a:cubicBezTo>
                  <a:pt x="78701" y="1186"/>
                  <a:pt x="60323" y="0"/>
                  <a:pt x="428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1"/>
          <p:cNvSpPr/>
          <p:nvPr/>
        </p:nvSpPr>
        <p:spPr>
          <a:xfrm flipH="1">
            <a:off x="4527739" y="3245449"/>
            <a:ext cx="3429186" cy="1231144"/>
          </a:xfrm>
          <a:custGeom>
            <a:avLst/>
            <a:gdLst/>
            <a:ahLst/>
            <a:cxnLst/>
            <a:rect l="l" t="t" r="r" b="b"/>
            <a:pathLst>
              <a:path w="88598" h="68492" extrusionOk="0">
                <a:moveTo>
                  <a:pt x="42807" y="0"/>
                </a:moveTo>
                <a:cubicBezTo>
                  <a:pt x="29827" y="0"/>
                  <a:pt x="17320" y="651"/>
                  <a:pt x="12170" y="1894"/>
                </a:cubicBezTo>
                <a:cubicBezTo>
                  <a:pt x="0" y="4815"/>
                  <a:pt x="2782" y="32423"/>
                  <a:pt x="2713" y="51687"/>
                </a:cubicBezTo>
                <a:cubicBezTo>
                  <a:pt x="2658" y="66889"/>
                  <a:pt x="16636" y="68491"/>
                  <a:pt x="22532" y="68491"/>
                </a:cubicBezTo>
                <a:cubicBezTo>
                  <a:pt x="24107" y="68491"/>
                  <a:pt x="25105" y="68377"/>
                  <a:pt x="25105" y="68377"/>
                </a:cubicBezTo>
                <a:cubicBezTo>
                  <a:pt x="25105" y="68377"/>
                  <a:pt x="29649" y="68424"/>
                  <a:pt x="36158" y="68424"/>
                </a:cubicBezTo>
                <a:cubicBezTo>
                  <a:pt x="50571" y="68424"/>
                  <a:pt x="74621" y="68193"/>
                  <a:pt x="80322" y="66708"/>
                </a:cubicBezTo>
                <a:cubicBezTo>
                  <a:pt x="88598" y="64552"/>
                  <a:pt x="84981" y="8084"/>
                  <a:pt x="81017" y="3702"/>
                </a:cubicBezTo>
                <a:cubicBezTo>
                  <a:pt x="78701" y="1186"/>
                  <a:pt x="60323" y="0"/>
                  <a:pt x="428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51"/>
          <p:cNvSpPr txBox="1">
            <a:spLocks noGrp="1"/>
          </p:cNvSpPr>
          <p:nvPr>
            <p:ph type="title" idx="8"/>
          </p:nvPr>
        </p:nvSpPr>
        <p:spPr>
          <a:xfrm>
            <a:off x="718500" y="539500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 rencontrées</a:t>
            </a:r>
            <a:endParaRPr/>
          </a:p>
        </p:txBody>
      </p:sp>
      <p:sp>
        <p:nvSpPr>
          <p:cNvPr id="1001" name="Google Shape;1001;p51"/>
          <p:cNvSpPr txBox="1">
            <a:spLocks noGrp="1"/>
          </p:cNvSpPr>
          <p:nvPr>
            <p:ph type="subTitle" idx="5"/>
          </p:nvPr>
        </p:nvSpPr>
        <p:spPr>
          <a:xfrm>
            <a:off x="1354215" y="3954475"/>
            <a:ext cx="3072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Lier les vues avec le modèle pour la gestion des comptes a été complexe et a nécessité de nombreux ajustements.</a:t>
            </a:r>
            <a:endParaRPr/>
          </a:p>
        </p:txBody>
      </p:sp>
      <p:sp>
        <p:nvSpPr>
          <p:cNvPr id="1002" name="Google Shape;1002;p51"/>
          <p:cNvSpPr txBox="1">
            <a:spLocks noGrp="1"/>
          </p:cNvSpPr>
          <p:nvPr>
            <p:ph type="title"/>
          </p:nvPr>
        </p:nvSpPr>
        <p:spPr>
          <a:xfrm>
            <a:off x="1901398" y="173524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1003" name="Google Shape;1003;p51"/>
          <p:cNvSpPr txBox="1">
            <a:spLocks noGrp="1"/>
          </p:cNvSpPr>
          <p:nvPr>
            <p:ph type="subTitle" idx="1"/>
          </p:nvPr>
        </p:nvSpPr>
        <p:spPr>
          <a:xfrm>
            <a:off x="1354198" y="2119250"/>
            <a:ext cx="3072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familiarisation avec Git a été difficile, car nous ne savions pas comment bien l'utiliser au début du projet.</a:t>
            </a:r>
            <a:endParaRPr/>
          </a:p>
        </p:txBody>
      </p:sp>
      <p:sp>
        <p:nvSpPr>
          <p:cNvPr id="1004" name="Google Shape;1004;p51"/>
          <p:cNvSpPr txBox="1">
            <a:spLocks noGrp="1"/>
          </p:cNvSpPr>
          <p:nvPr>
            <p:ph type="title" idx="2"/>
          </p:nvPr>
        </p:nvSpPr>
        <p:spPr>
          <a:xfrm>
            <a:off x="5272512" y="173524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Sérialisation</a:t>
            </a:r>
            <a:endParaRPr/>
          </a:p>
        </p:txBody>
      </p:sp>
      <p:sp>
        <p:nvSpPr>
          <p:cNvPr id="1005" name="Google Shape;1005;p51"/>
          <p:cNvSpPr txBox="1">
            <a:spLocks noGrp="1"/>
          </p:cNvSpPr>
          <p:nvPr>
            <p:ph type="subTitle" idx="3"/>
          </p:nvPr>
        </p:nvSpPr>
        <p:spPr>
          <a:xfrm>
            <a:off x="4725312" y="2119250"/>
            <a:ext cx="3072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Une nouveauté pour nous, qui a nécessité une auto-formation pour l'implémenter correctement dans le code.</a:t>
            </a:r>
            <a:endParaRPr/>
          </a:p>
        </p:txBody>
      </p:sp>
      <p:sp>
        <p:nvSpPr>
          <p:cNvPr id="1006" name="Google Shape;1006;p51"/>
          <p:cNvSpPr txBox="1">
            <a:spLocks noGrp="1"/>
          </p:cNvSpPr>
          <p:nvPr>
            <p:ph type="title" idx="4"/>
          </p:nvPr>
        </p:nvSpPr>
        <p:spPr>
          <a:xfrm>
            <a:off x="1321824" y="3570478"/>
            <a:ext cx="313734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des comptes</a:t>
            </a:r>
            <a:endParaRPr/>
          </a:p>
        </p:txBody>
      </p:sp>
      <p:sp>
        <p:nvSpPr>
          <p:cNvPr id="1007" name="Google Shape;1007;p51"/>
          <p:cNvSpPr txBox="1">
            <a:spLocks noGrp="1"/>
          </p:cNvSpPr>
          <p:nvPr>
            <p:ph type="title" idx="6"/>
          </p:nvPr>
        </p:nvSpPr>
        <p:spPr>
          <a:xfrm>
            <a:off x="4804664" y="3570478"/>
            <a:ext cx="291389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Fiches personnages</a:t>
            </a:r>
            <a:endParaRPr/>
          </a:p>
        </p:txBody>
      </p:sp>
      <p:sp>
        <p:nvSpPr>
          <p:cNvPr id="1008" name="Google Shape;1008;p51"/>
          <p:cNvSpPr txBox="1">
            <a:spLocks noGrp="1"/>
          </p:cNvSpPr>
          <p:nvPr>
            <p:ph type="subTitle" idx="7"/>
          </p:nvPr>
        </p:nvSpPr>
        <p:spPr>
          <a:xfrm>
            <a:off x="4725312" y="3954475"/>
            <a:ext cx="30726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 modification du positionnement des modules sur les fiches de personnages a été complexe.</a:t>
            </a:r>
            <a:endParaRPr/>
          </a:p>
        </p:txBody>
      </p:sp>
      <p:sp>
        <p:nvSpPr>
          <p:cNvPr id="1009" name="Google Shape;1009;p51"/>
          <p:cNvSpPr/>
          <p:nvPr/>
        </p:nvSpPr>
        <p:spPr>
          <a:xfrm rot="5400000">
            <a:off x="2493892" y="1049201"/>
            <a:ext cx="745722" cy="802770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1010" name="Google Shape;1010;p51"/>
          <p:cNvSpPr/>
          <p:nvPr/>
        </p:nvSpPr>
        <p:spPr>
          <a:xfrm rot="5400000">
            <a:off x="5858195" y="1053569"/>
            <a:ext cx="737661" cy="794025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1011" name="Google Shape;1011;p51"/>
          <p:cNvSpPr/>
          <p:nvPr/>
        </p:nvSpPr>
        <p:spPr>
          <a:xfrm rot="5400000">
            <a:off x="5861540" y="2912399"/>
            <a:ext cx="737661" cy="794025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1012" name="Google Shape;1012;p51"/>
          <p:cNvSpPr/>
          <p:nvPr/>
        </p:nvSpPr>
        <p:spPr>
          <a:xfrm rot="5400000">
            <a:off x="2507679" y="2914743"/>
            <a:ext cx="745722" cy="802770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5FF0E240-DB4D-D7DE-EB93-C65D13D5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58" y="1219796"/>
            <a:ext cx="509848" cy="509848"/>
          </a:xfrm>
          <a:prstGeom prst="rect">
            <a:avLst/>
          </a:prstGeom>
        </p:spPr>
      </p:pic>
      <p:pic>
        <p:nvPicPr>
          <p:cNvPr id="5" name="Image 4" descr="Une image contenant cercle, noir et blanc, noir&#10;&#10;Description générée automatiquement">
            <a:extLst>
              <a:ext uri="{FF2B5EF4-FFF2-40B4-BE49-F238E27FC236}">
                <a16:creationId xmlns:a16="http://schemas.microsoft.com/office/drawing/2014/main" id="{9E45B7FB-A2B0-EB53-8344-9C4CB20B2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097" y="1168828"/>
            <a:ext cx="566414" cy="566414"/>
          </a:xfrm>
          <a:prstGeom prst="rect">
            <a:avLst/>
          </a:prstGeom>
        </p:spPr>
      </p:pic>
      <p:grpSp>
        <p:nvGrpSpPr>
          <p:cNvPr id="11" name="Google Shape;3462;p88">
            <a:extLst>
              <a:ext uri="{FF2B5EF4-FFF2-40B4-BE49-F238E27FC236}">
                <a16:creationId xmlns:a16="http://schemas.microsoft.com/office/drawing/2014/main" id="{EA4B2F4F-A591-29E6-8672-4202F9044CB5}"/>
              </a:ext>
            </a:extLst>
          </p:cNvPr>
          <p:cNvGrpSpPr/>
          <p:nvPr/>
        </p:nvGrpSpPr>
        <p:grpSpPr>
          <a:xfrm>
            <a:off x="2572051" y="3115731"/>
            <a:ext cx="626146" cy="418044"/>
            <a:chOff x="2753136" y="2445716"/>
            <a:chExt cx="1592947" cy="1158313"/>
          </a:xfrm>
        </p:grpSpPr>
        <p:grpSp>
          <p:nvGrpSpPr>
            <p:cNvPr id="12" name="Google Shape;3463;p88">
              <a:extLst>
                <a:ext uri="{FF2B5EF4-FFF2-40B4-BE49-F238E27FC236}">
                  <a16:creationId xmlns:a16="http://schemas.microsoft.com/office/drawing/2014/main" id="{D833AB7C-E442-3002-5A86-34AF072E6722}"/>
                </a:ext>
              </a:extLst>
            </p:cNvPr>
            <p:cNvGrpSpPr/>
            <p:nvPr/>
          </p:nvGrpSpPr>
          <p:grpSpPr>
            <a:xfrm rot="-8303">
              <a:off x="2754527" y="2447635"/>
              <a:ext cx="1590164" cy="1154476"/>
              <a:chOff x="6190130" y="2940977"/>
              <a:chExt cx="389830" cy="283004"/>
            </a:xfrm>
          </p:grpSpPr>
          <p:sp>
            <p:nvSpPr>
              <p:cNvPr id="14" name="Google Shape;3464;p88">
                <a:extLst>
                  <a:ext uri="{FF2B5EF4-FFF2-40B4-BE49-F238E27FC236}">
                    <a16:creationId xmlns:a16="http://schemas.microsoft.com/office/drawing/2014/main" id="{2216B1DF-A149-1EAD-9664-1572101E6CE4}"/>
                  </a:ext>
                </a:extLst>
              </p:cNvPr>
              <p:cNvSpPr/>
              <p:nvPr/>
            </p:nvSpPr>
            <p:spPr>
              <a:xfrm>
                <a:off x="6208984" y="2940977"/>
                <a:ext cx="352120" cy="257873"/>
              </a:xfrm>
              <a:custGeom>
                <a:avLst/>
                <a:gdLst/>
                <a:ahLst/>
                <a:cxnLst/>
                <a:rect l="l" t="t" r="r" b="b"/>
                <a:pathLst>
                  <a:path w="13409" h="9820" extrusionOk="0">
                    <a:moveTo>
                      <a:pt x="479" y="1"/>
                    </a:moveTo>
                    <a:cubicBezTo>
                      <a:pt x="211" y="1"/>
                      <a:pt x="1" y="221"/>
                      <a:pt x="1" y="479"/>
                    </a:cubicBezTo>
                    <a:lnTo>
                      <a:pt x="1" y="9820"/>
                    </a:lnTo>
                    <a:lnTo>
                      <a:pt x="13409" y="9820"/>
                    </a:lnTo>
                    <a:lnTo>
                      <a:pt x="13409" y="479"/>
                    </a:lnTo>
                    <a:cubicBezTo>
                      <a:pt x="13409" y="221"/>
                      <a:pt x="13198" y="1"/>
                      <a:pt x="129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465;p88">
                <a:extLst>
                  <a:ext uri="{FF2B5EF4-FFF2-40B4-BE49-F238E27FC236}">
                    <a16:creationId xmlns:a16="http://schemas.microsoft.com/office/drawing/2014/main" id="{1DCCB567-75BD-0034-C869-13E81BD9EA76}"/>
                  </a:ext>
                </a:extLst>
              </p:cNvPr>
              <p:cNvSpPr/>
              <p:nvPr/>
            </p:nvSpPr>
            <p:spPr>
              <a:xfrm>
                <a:off x="6190130" y="3192547"/>
                <a:ext cx="389830" cy="31433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1197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lnTo>
                      <a:pt x="1" y="718"/>
                    </a:lnTo>
                    <a:cubicBezTo>
                      <a:pt x="1" y="986"/>
                      <a:pt x="211" y="1197"/>
                      <a:pt x="479" y="1197"/>
                    </a:cubicBezTo>
                    <a:lnTo>
                      <a:pt x="14366" y="1197"/>
                    </a:lnTo>
                    <a:cubicBezTo>
                      <a:pt x="14634" y="1197"/>
                      <a:pt x="14844" y="986"/>
                      <a:pt x="14844" y="718"/>
                    </a:cubicBezTo>
                    <a:lnTo>
                      <a:pt x="14844" y="240"/>
                    </a:lnTo>
                    <a:cubicBezTo>
                      <a:pt x="14844" y="106"/>
                      <a:pt x="14739" y="1"/>
                      <a:pt x="14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66;p88">
                <a:extLst>
                  <a:ext uri="{FF2B5EF4-FFF2-40B4-BE49-F238E27FC236}">
                    <a16:creationId xmlns:a16="http://schemas.microsoft.com/office/drawing/2014/main" id="{A60BBA25-04A3-CFE7-60CD-38CE46838B2F}"/>
                  </a:ext>
                </a:extLst>
              </p:cNvPr>
              <p:cNvSpPr/>
              <p:nvPr/>
            </p:nvSpPr>
            <p:spPr>
              <a:xfrm>
                <a:off x="6347217" y="3192547"/>
                <a:ext cx="75419" cy="18881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719" extrusionOk="0">
                    <a:moveTo>
                      <a:pt x="0" y="1"/>
                    </a:moveTo>
                    <a:lnTo>
                      <a:pt x="345" y="508"/>
                    </a:lnTo>
                    <a:cubicBezTo>
                      <a:pt x="431" y="642"/>
                      <a:pt x="584" y="718"/>
                      <a:pt x="737" y="718"/>
                    </a:cubicBezTo>
                    <a:lnTo>
                      <a:pt x="2144" y="718"/>
                    </a:lnTo>
                    <a:cubicBezTo>
                      <a:pt x="2297" y="718"/>
                      <a:pt x="2450" y="632"/>
                      <a:pt x="2536" y="508"/>
                    </a:cubicBezTo>
                    <a:lnTo>
                      <a:pt x="287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3467;p88">
              <a:extLst>
                <a:ext uri="{FF2B5EF4-FFF2-40B4-BE49-F238E27FC236}">
                  <a16:creationId xmlns:a16="http://schemas.microsoft.com/office/drawing/2014/main" id="{1B4EFEE8-690B-2677-EF55-69B9FE56F4FA}"/>
                </a:ext>
              </a:extLst>
            </p:cNvPr>
            <p:cNvSpPr/>
            <p:nvPr/>
          </p:nvSpPr>
          <p:spPr>
            <a:xfrm rot="-8303">
              <a:off x="2933796" y="2551224"/>
              <a:ext cx="1231307" cy="820241"/>
            </a:xfrm>
            <a:custGeom>
              <a:avLst/>
              <a:gdLst/>
              <a:ahLst/>
              <a:cxnLst/>
              <a:rect l="l" t="t" r="r" b="b"/>
              <a:pathLst>
                <a:path w="11495" h="7657" extrusionOk="0">
                  <a:moveTo>
                    <a:pt x="240" y="0"/>
                  </a:moveTo>
                  <a:cubicBezTo>
                    <a:pt x="106" y="0"/>
                    <a:pt x="1" y="106"/>
                    <a:pt x="1" y="240"/>
                  </a:cubicBezTo>
                  <a:lnTo>
                    <a:pt x="1" y="7417"/>
                  </a:lnTo>
                  <a:cubicBezTo>
                    <a:pt x="1" y="7551"/>
                    <a:pt x="106" y="7657"/>
                    <a:pt x="240" y="7657"/>
                  </a:cubicBezTo>
                  <a:lnTo>
                    <a:pt x="11255" y="7657"/>
                  </a:lnTo>
                  <a:cubicBezTo>
                    <a:pt x="11389" y="7657"/>
                    <a:pt x="11495" y="7551"/>
                    <a:pt x="11495" y="7417"/>
                  </a:cubicBezTo>
                  <a:lnTo>
                    <a:pt x="11495" y="240"/>
                  </a:lnTo>
                  <a:cubicBezTo>
                    <a:pt x="11495" y="106"/>
                    <a:pt x="11389" y="0"/>
                    <a:pt x="1125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447;p60">
            <a:extLst>
              <a:ext uri="{FF2B5EF4-FFF2-40B4-BE49-F238E27FC236}">
                <a16:creationId xmlns:a16="http://schemas.microsoft.com/office/drawing/2014/main" id="{DC3A4F20-A616-C082-4B41-4F46F517679B}"/>
              </a:ext>
            </a:extLst>
          </p:cNvPr>
          <p:cNvGrpSpPr/>
          <p:nvPr/>
        </p:nvGrpSpPr>
        <p:grpSpPr>
          <a:xfrm>
            <a:off x="5954800" y="3079968"/>
            <a:ext cx="786956" cy="490510"/>
            <a:chOff x="-1026400" y="1870475"/>
            <a:chExt cx="1694950" cy="1256475"/>
          </a:xfrm>
        </p:grpSpPr>
        <p:sp>
          <p:nvSpPr>
            <p:cNvPr id="1264" name="Google Shape;1448;p60">
              <a:extLst>
                <a:ext uri="{FF2B5EF4-FFF2-40B4-BE49-F238E27FC236}">
                  <a16:creationId xmlns:a16="http://schemas.microsoft.com/office/drawing/2014/main" id="{EBA3A612-2FB2-57B5-8624-E19C7EDD6267}"/>
                </a:ext>
              </a:extLst>
            </p:cNvPr>
            <p:cNvSpPr/>
            <p:nvPr/>
          </p:nvSpPr>
          <p:spPr>
            <a:xfrm>
              <a:off x="303425" y="1887225"/>
              <a:ext cx="365125" cy="180750"/>
            </a:xfrm>
            <a:custGeom>
              <a:avLst/>
              <a:gdLst/>
              <a:ahLst/>
              <a:cxnLst/>
              <a:rect l="l" t="t" r="r" b="b"/>
              <a:pathLst>
                <a:path w="14605" h="7230" extrusionOk="0">
                  <a:moveTo>
                    <a:pt x="14129" y="1"/>
                  </a:moveTo>
                  <a:cubicBezTo>
                    <a:pt x="14067" y="1"/>
                    <a:pt x="14003" y="18"/>
                    <a:pt x="13944" y="58"/>
                  </a:cubicBezTo>
                  <a:cubicBezTo>
                    <a:pt x="11842" y="1359"/>
                    <a:pt x="9708" y="2593"/>
                    <a:pt x="7539" y="3794"/>
                  </a:cubicBezTo>
                  <a:cubicBezTo>
                    <a:pt x="5138" y="5195"/>
                    <a:pt x="2769" y="6129"/>
                    <a:pt x="101" y="6763"/>
                  </a:cubicBezTo>
                  <a:cubicBezTo>
                    <a:pt x="67" y="6763"/>
                    <a:pt x="34" y="6796"/>
                    <a:pt x="1" y="6796"/>
                  </a:cubicBezTo>
                  <a:cubicBezTo>
                    <a:pt x="101" y="6863"/>
                    <a:pt x="134" y="6930"/>
                    <a:pt x="101" y="7063"/>
                  </a:cubicBezTo>
                  <a:cubicBezTo>
                    <a:pt x="101" y="7096"/>
                    <a:pt x="67" y="7130"/>
                    <a:pt x="67" y="7197"/>
                  </a:cubicBezTo>
                  <a:cubicBezTo>
                    <a:pt x="101" y="7230"/>
                    <a:pt x="167" y="7230"/>
                    <a:pt x="234" y="7230"/>
                  </a:cubicBezTo>
                  <a:cubicBezTo>
                    <a:pt x="2002" y="6963"/>
                    <a:pt x="3536" y="6496"/>
                    <a:pt x="5071" y="5862"/>
                  </a:cubicBezTo>
                  <a:cubicBezTo>
                    <a:pt x="5104" y="5829"/>
                    <a:pt x="5104" y="5796"/>
                    <a:pt x="5138" y="5762"/>
                  </a:cubicBezTo>
                  <a:cubicBezTo>
                    <a:pt x="5156" y="5707"/>
                    <a:pt x="5195" y="5682"/>
                    <a:pt x="5237" y="5682"/>
                  </a:cubicBezTo>
                  <a:cubicBezTo>
                    <a:pt x="5271" y="5682"/>
                    <a:pt x="5308" y="5699"/>
                    <a:pt x="5338" y="5729"/>
                  </a:cubicBezTo>
                  <a:cubicBezTo>
                    <a:pt x="5605" y="5595"/>
                    <a:pt x="5905" y="5462"/>
                    <a:pt x="6205" y="5329"/>
                  </a:cubicBezTo>
                  <a:cubicBezTo>
                    <a:pt x="6272" y="5162"/>
                    <a:pt x="6372" y="5028"/>
                    <a:pt x="6505" y="4862"/>
                  </a:cubicBezTo>
                  <a:cubicBezTo>
                    <a:pt x="6535" y="4822"/>
                    <a:pt x="6575" y="4806"/>
                    <a:pt x="6616" y="4806"/>
                  </a:cubicBezTo>
                  <a:cubicBezTo>
                    <a:pt x="6713" y="4806"/>
                    <a:pt x="6810" y="4901"/>
                    <a:pt x="6739" y="4995"/>
                  </a:cubicBezTo>
                  <a:cubicBezTo>
                    <a:pt x="6705" y="5028"/>
                    <a:pt x="6705" y="5062"/>
                    <a:pt x="6705" y="5095"/>
                  </a:cubicBezTo>
                  <a:cubicBezTo>
                    <a:pt x="6805" y="5028"/>
                    <a:pt x="6939" y="4962"/>
                    <a:pt x="7072" y="4895"/>
                  </a:cubicBezTo>
                  <a:cubicBezTo>
                    <a:pt x="9040" y="3827"/>
                    <a:pt x="11008" y="2693"/>
                    <a:pt x="12910" y="1526"/>
                  </a:cubicBezTo>
                  <a:cubicBezTo>
                    <a:pt x="13210" y="1092"/>
                    <a:pt x="13510" y="625"/>
                    <a:pt x="13810" y="158"/>
                  </a:cubicBezTo>
                  <a:cubicBezTo>
                    <a:pt x="13977" y="325"/>
                    <a:pt x="14144" y="492"/>
                    <a:pt x="14311" y="659"/>
                  </a:cubicBezTo>
                  <a:lnTo>
                    <a:pt x="14344" y="692"/>
                  </a:lnTo>
                  <a:cubicBezTo>
                    <a:pt x="14378" y="625"/>
                    <a:pt x="14411" y="592"/>
                    <a:pt x="14444" y="525"/>
                  </a:cubicBezTo>
                  <a:cubicBezTo>
                    <a:pt x="14605" y="284"/>
                    <a:pt x="14379" y="1"/>
                    <a:pt x="14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449;p60">
              <a:extLst>
                <a:ext uri="{FF2B5EF4-FFF2-40B4-BE49-F238E27FC236}">
                  <a16:creationId xmlns:a16="http://schemas.microsoft.com/office/drawing/2014/main" id="{904E6D6E-9933-20C8-3BBF-C51007B5D55F}"/>
                </a:ext>
              </a:extLst>
            </p:cNvPr>
            <p:cNvSpPr/>
            <p:nvPr/>
          </p:nvSpPr>
          <p:spPr>
            <a:xfrm>
              <a:off x="491050" y="1903675"/>
              <a:ext cx="171000" cy="253550"/>
            </a:xfrm>
            <a:custGeom>
              <a:avLst/>
              <a:gdLst/>
              <a:ahLst/>
              <a:cxnLst/>
              <a:rect l="l" t="t" r="r" b="b"/>
              <a:pathLst>
                <a:path w="6840" h="10142" extrusionOk="0">
                  <a:moveTo>
                    <a:pt x="6806" y="1"/>
                  </a:moveTo>
                  <a:cubicBezTo>
                    <a:pt x="6339" y="301"/>
                    <a:pt x="5872" y="601"/>
                    <a:pt x="5405" y="868"/>
                  </a:cubicBezTo>
                  <a:cubicBezTo>
                    <a:pt x="4938" y="1602"/>
                    <a:pt x="4471" y="2336"/>
                    <a:pt x="4004" y="3069"/>
                  </a:cubicBezTo>
                  <a:cubicBezTo>
                    <a:pt x="2670" y="5238"/>
                    <a:pt x="1369" y="7372"/>
                    <a:pt x="101" y="9574"/>
                  </a:cubicBezTo>
                  <a:cubicBezTo>
                    <a:pt x="68" y="9607"/>
                    <a:pt x="34" y="9641"/>
                    <a:pt x="1" y="9674"/>
                  </a:cubicBezTo>
                  <a:cubicBezTo>
                    <a:pt x="68" y="9707"/>
                    <a:pt x="101" y="9707"/>
                    <a:pt x="168" y="9707"/>
                  </a:cubicBezTo>
                  <a:cubicBezTo>
                    <a:pt x="187" y="9698"/>
                    <a:pt x="204" y="9694"/>
                    <a:pt x="219" y="9694"/>
                  </a:cubicBezTo>
                  <a:cubicBezTo>
                    <a:pt x="254" y="9694"/>
                    <a:pt x="278" y="9717"/>
                    <a:pt x="301" y="9741"/>
                  </a:cubicBezTo>
                  <a:cubicBezTo>
                    <a:pt x="335" y="9741"/>
                    <a:pt x="335" y="9741"/>
                    <a:pt x="335" y="9774"/>
                  </a:cubicBezTo>
                  <a:cubicBezTo>
                    <a:pt x="335" y="9774"/>
                    <a:pt x="368" y="9774"/>
                    <a:pt x="368" y="9808"/>
                  </a:cubicBezTo>
                  <a:cubicBezTo>
                    <a:pt x="368" y="9841"/>
                    <a:pt x="368" y="9841"/>
                    <a:pt x="368" y="9874"/>
                  </a:cubicBezTo>
                  <a:cubicBezTo>
                    <a:pt x="368" y="9874"/>
                    <a:pt x="401" y="9908"/>
                    <a:pt x="401" y="9908"/>
                  </a:cubicBezTo>
                  <a:cubicBezTo>
                    <a:pt x="401" y="9941"/>
                    <a:pt x="401" y="9941"/>
                    <a:pt x="368" y="9941"/>
                  </a:cubicBezTo>
                  <a:cubicBezTo>
                    <a:pt x="368" y="9974"/>
                    <a:pt x="368" y="10008"/>
                    <a:pt x="368" y="10008"/>
                  </a:cubicBezTo>
                  <a:lnTo>
                    <a:pt x="535" y="10141"/>
                  </a:lnTo>
                  <a:cubicBezTo>
                    <a:pt x="2670" y="6772"/>
                    <a:pt x="4638" y="3336"/>
                    <a:pt x="6839" y="34"/>
                  </a:cubicBezTo>
                  <a:lnTo>
                    <a:pt x="6806" y="1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450;p60">
              <a:extLst>
                <a:ext uri="{FF2B5EF4-FFF2-40B4-BE49-F238E27FC236}">
                  <a16:creationId xmlns:a16="http://schemas.microsoft.com/office/drawing/2014/main" id="{F14072DE-A67C-9F34-3A44-2FDAF857DD62}"/>
                </a:ext>
              </a:extLst>
            </p:cNvPr>
            <p:cNvSpPr/>
            <p:nvPr/>
          </p:nvSpPr>
          <p:spPr>
            <a:xfrm>
              <a:off x="438525" y="1925350"/>
              <a:ext cx="187650" cy="158475"/>
            </a:xfrm>
            <a:custGeom>
              <a:avLst/>
              <a:gdLst/>
              <a:ahLst/>
              <a:cxnLst/>
              <a:rect l="l" t="t" r="r" b="b"/>
              <a:pathLst>
                <a:path w="7506" h="6339" extrusionOk="0">
                  <a:moveTo>
                    <a:pt x="7506" y="1"/>
                  </a:moveTo>
                  <a:lnTo>
                    <a:pt x="7506" y="1"/>
                  </a:lnTo>
                  <a:cubicBezTo>
                    <a:pt x="5604" y="1168"/>
                    <a:pt x="3636" y="2302"/>
                    <a:pt x="1668" y="3370"/>
                  </a:cubicBezTo>
                  <a:cubicBezTo>
                    <a:pt x="1535" y="3437"/>
                    <a:pt x="1401" y="3503"/>
                    <a:pt x="1301" y="3570"/>
                  </a:cubicBezTo>
                  <a:cubicBezTo>
                    <a:pt x="801" y="4437"/>
                    <a:pt x="334" y="5371"/>
                    <a:pt x="0" y="6339"/>
                  </a:cubicBezTo>
                  <a:cubicBezTo>
                    <a:pt x="1969" y="4938"/>
                    <a:pt x="3803" y="3337"/>
                    <a:pt x="5738" y="1902"/>
                  </a:cubicBezTo>
                  <a:cubicBezTo>
                    <a:pt x="5763" y="1883"/>
                    <a:pt x="5790" y="1875"/>
                    <a:pt x="5816" y="1875"/>
                  </a:cubicBezTo>
                  <a:cubicBezTo>
                    <a:pt x="5925" y="1875"/>
                    <a:pt x="6019" y="2021"/>
                    <a:pt x="5938" y="2102"/>
                  </a:cubicBezTo>
                  <a:lnTo>
                    <a:pt x="6105" y="2202"/>
                  </a:lnTo>
                  <a:cubicBezTo>
                    <a:pt x="6572" y="1469"/>
                    <a:pt x="7039" y="735"/>
                    <a:pt x="7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451;p60">
              <a:extLst>
                <a:ext uri="{FF2B5EF4-FFF2-40B4-BE49-F238E27FC236}">
                  <a16:creationId xmlns:a16="http://schemas.microsoft.com/office/drawing/2014/main" id="{CBB815EA-93F5-5E3D-6DAC-A8E5775929F1}"/>
                </a:ext>
              </a:extLst>
            </p:cNvPr>
            <p:cNvSpPr/>
            <p:nvPr/>
          </p:nvSpPr>
          <p:spPr>
            <a:xfrm>
              <a:off x="370150" y="1977900"/>
              <a:ext cx="221000" cy="167650"/>
            </a:xfrm>
            <a:custGeom>
              <a:avLst/>
              <a:gdLst/>
              <a:ahLst/>
              <a:cxnLst/>
              <a:rect l="l" t="t" r="r" b="b"/>
              <a:pathLst>
                <a:path w="8840" h="6706" extrusionOk="0">
                  <a:moveTo>
                    <a:pt x="8673" y="0"/>
                  </a:moveTo>
                  <a:cubicBezTo>
                    <a:pt x="7872" y="1134"/>
                    <a:pt x="6605" y="1868"/>
                    <a:pt x="5504" y="2702"/>
                  </a:cubicBezTo>
                  <a:cubicBezTo>
                    <a:pt x="4170" y="3703"/>
                    <a:pt x="2936" y="4870"/>
                    <a:pt x="1468" y="5704"/>
                  </a:cubicBezTo>
                  <a:cubicBezTo>
                    <a:pt x="1001" y="6005"/>
                    <a:pt x="501" y="6271"/>
                    <a:pt x="0" y="6538"/>
                  </a:cubicBezTo>
                  <a:cubicBezTo>
                    <a:pt x="177" y="6535"/>
                    <a:pt x="353" y="6533"/>
                    <a:pt x="530" y="6533"/>
                  </a:cubicBezTo>
                  <a:cubicBezTo>
                    <a:pt x="1981" y="6533"/>
                    <a:pt x="3409" y="6646"/>
                    <a:pt x="4837" y="6705"/>
                  </a:cubicBezTo>
                  <a:cubicBezTo>
                    <a:pt x="4870" y="6672"/>
                    <a:pt x="4904" y="6638"/>
                    <a:pt x="4937" y="6605"/>
                  </a:cubicBezTo>
                  <a:cubicBezTo>
                    <a:pt x="6205" y="4403"/>
                    <a:pt x="7506" y="2269"/>
                    <a:pt x="8840" y="100"/>
                  </a:cubicBezTo>
                  <a:lnTo>
                    <a:pt x="86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452;p60">
              <a:extLst>
                <a:ext uri="{FF2B5EF4-FFF2-40B4-BE49-F238E27FC236}">
                  <a16:creationId xmlns:a16="http://schemas.microsoft.com/office/drawing/2014/main" id="{7A54C335-8A7B-B1AF-33C1-41AFBD2C3755}"/>
                </a:ext>
              </a:extLst>
            </p:cNvPr>
            <p:cNvSpPr/>
            <p:nvPr/>
          </p:nvSpPr>
          <p:spPr>
            <a:xfrm>
              <a:off x="340950" y="1972200"/>
              <a:ext cx="248050" cy="171675"/>
            </a:xfrm>
            <a:custGeom>
              <a:avLst/>
              <a:gdLst/>
              <a:ahLst/>
              <a:cxnLst/>
              <a:rect l="l" t="t" r="r" b="b"/>
              <a:pathLst>
                <a:path w="9922" h="6867" extrusionOk="0">
                  <a:moveTo>
                    <a:pt x="9719" y="1"/>
                  </a:moveTo>
                  <a:cubicBezTo>
                    <a:pt x="9693" y="1"/>
                    <a:pt x="9666" y="9"/>
                    <a:pt x="9641" y="28"/>
                  </a:cubicBezTo>
                  <a:cubicBezTo>
                    <a:pt x="7706" y="1463"/>
                    <a:pt x="5872" y="3064"/>
                    <a:pt x="3903" y="4465"/>
                  </a:cubicBezTo>
                  <a:cubicBezTo>
                    <a:pt x="3870" y="4565"/>
                    <a:pt x="3837" y="4665"/>
                    <a:pt x="3803" y="4732"/>
                  </a:cubicBezTo>
                  <a:cubicBezTo>
                    <a:pt x="3779" y="4829"/>
                    <a:pt x="3683" y="4891"/>
                    <a:pt x="3594" y="4891"/>
                  </a:cubicBezTo>
                  <a:cubicBezTo>
                    <a:pt x="3562" y="4891"/>
                    <a:pt x="3530" y="4883"/>
                    <a:pt x="3503" y="4865"/>
                  </a:cubicBezTo>
                  <a:cubicBezTo>
                    <a:pt x="3470" y="4865"/>
                    <a:pt x="3436" y="4832"/>
                    <a:pt x="3436" y="4798"/>
                  </a:cubicBezTo>
                  <a:lnTo>
                    <a:pt x="3403" y="4798"/>
                  </a:lnTo>
                  <a:cubicBezTo>
                    <a:pt x="3203" y="4965"/>
                    <a:pt x="2969" y="5098"/>
                    <a:pt x="2736" y="5232"/>
                  </a:cubicBezTo>
                  <a:cubicBezTo>
                    <a:pt x="2636" y="5499"/>
                    <a:pt x="2469" y="5732"/>
                    <a:pt x="2269" y="5899"/>
                  </a:cubicBezTo>
                  <a:cubicBezTo>
                    <a:pt x="2259" y="5919"/>
                    <a:pt x="2244" y="5927"/>
                    <a:pt x="2228" y="5927"/>
                  </a:cubicBezTo>
                  <a:cubicBezTo>
                    <a:pt x="2188" y="5927"/>
                    <a:pt x="2145" y="5879"/>
                    <a:pt x="2169" y="5832"/>
                  </a:cubicBezTo>
                  <a:cubicBezTo>
                    <a:pt x="2202" y="5732"/>
                    <a:pt x="2236" y="5632"/>
                    <a:pt x="2269" y="5532"/>
                  </a:cubicBezTo>
                  <a:lnTo>
                    <a:pt x="2269" y="5532"/>
                  </a:lnTo>
                  <a:cubicBezTo>
                    <a:pt x="2035" y="5666"/>
                    <a:pt x="1802" y="5832"/>
                    <a:pt x="1568" y="5932"/>
                  </a:cubicBezTo>
                  <a:cubicBezTo>
                    <a:pt x="1035" y="6233"/>
                    <a:pt x="534" y="6499"/>
                    <a:pt x="1" y="6800"/>
                  </a:cubicBezTo>
                  <a:lnTo>
                    <a:pt x="34" y="6866"/>
                  </a:lnTo>
                  <a:cubicBezTo>
                    <a:pt x="67" y="6833"/>
                    <a:pt x="101" y="6800"/>
                    <a:pt x="167" y="6800"/>
                  </a:cubicBezTo>
                  <a:cubicBezTo>
                    <a:pt x="501" y="6766"/>
                    <a:pt x="835" y="6766"/>
                    <a:pt x="1168" y="6766"/>
                  </a:cubicBezTo>
                  <a:cubicBezTo>
                    <a:pt x="1669" y="6499"/>
                    <a:pt x="2169" y="6233"/>
                    <a:pt x="2636" y="5932"/>
                  </a:cubicBezTo>
                  <a:cubicBezTo>
                    <a:pt x="4104" y="5098"/>
                    <a:pt x="5338" y="3931"/>
                    <a:pt x="6672" y="2930"/>
                  </a:cubicBezTo>
                  <a:cubicBezTo>
                    <a:pt x="7773" y="2096"/>
                    <a:pt x="9040" y="1362"/>
                    <a:pt x="9841" y="228"/>
                  </a:cubicBezTo>
                  <a:cubicBezTo>
                    <a:pt x="9922" y="147"/>
                    <a:pt x="9828" y="1"/>
                    <a:pt x="9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453;p60">
              <a:extLst>
                <a:ext uri="{FF2B5EF4-FFF2-40B4-BE49-F238E27FC236}">
                  <a16:creationId xmlns:a16="http://schemas.microsoft.com/office/drawing/2014/main" id="{15152503-825E-0055-3096-C56B5D3B83A4}"/>
                </a:ext>
              </a:extLst>
            </p:cNvPr>
            <p:cNvSpPr/>
            <p:nvPr/>
          </p:nvSpPr>
          <p:spPr>
            <a:xfrm>
              <a:off x="376825" y="2153850"/>
              <a:ext cx="127600" cy="138450"/>
            </a:xfrm>
            <a:custGeom>
              <a:avLst/>
              <a:gdLst/>
              <a:ahLst/>
              <a:cxnLst/>
              <a:rect l="l" t="t" r="r" b="b"/>
              <a:pathLst>
                <a:path w="5104" h="5538" extrusionOk="0">
                  <a:moveTo>
                    <a:pt x="4937" y="1"/>
                  </a:moveTo>
                  <a:cubicBezTo>
                    <a:pt x="4904" y="34"/>
                    <a:pt x="4904" y="34"/>
                    <a:pt x="4904" y="34"/>
                  </a:cubicBezTo>
                  <a:cubicBezTo>
                    <a:pt x="4879" y="83"/>
                    <a:pt x="4837" y="114"/>
                    <a:pt x="4790" y="114"/>
                  </a:cubicBezTo>
                  <a:cubicBezTo>
                    <a:pt x="4772" y="114"/>
                    <a:pt x="4755" y="110"/>
                    <a:pt x="4737" y="101"/>
                  </a:cubicBezTo>
                  <a:cubicBezTo>
                    <a:pt x="4570" y="134"/>
                    <a:pt x="4437" y="134"/>
                    <a:pt x="4303" y="134"/>
                  </a:cubicBezTo>
                  <a:cubicBezTo>
                    <a:pt x="3102" y="2035"/>
                    <a:pt x="1668" y="3637"/>
                    <a:pt x="0" y="5038"/>
                  </a:cubicBezTo>
                  <a:cubicBezTo>
                    <a:pt x="167" y="5138"/>
                    <a:pt x="367" y="5271"/>
                    <a:pt x="500" y="5405"/>
                  </a:cubicBezTo>
                  <a:cubicBezTo>
                    <a:pt x="534" y="5438"/>
                    <a:pt x="534" y="5505"/>
                    <a:pt x="500" y="5538"/>
                  </a:cubicBezTo>
                  <a:lnTo>
                    <a:pt x="534" y="5538"/>
                  </a:lnTo>
                  <a:cubicBezTo>
                    <a:pt x="2135" y="4170"/>
                    <a:pt x="3569" y="2569"/>
                    <a:pt x="4703" y="768"/>
                  </a:cubicBezTo>
                  <a:cubicBezTo>
                    <a:pt x="4837" y="568"/>
                    <a:pt x="4970" y="334"/>
                    <a:pt x="5104" y="134"/>
                  </a:cubicBezTo>
                  <a:lnTo>
                    <a:pt x="49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454;p60">
              <a:extLst>
                <a:ext uri="{FF2B5EF4-FFF2-40B4-BE49-F238E27FC236}">
                  <a16:creationId xmlns:a16="http://schemas.microsoft.com/office/drawing/2014/main" id="{DC084CE7-4BD3-363A-6D61-77056F49386E}"/>
                </a:ext>
              </a:extLst>
            </p:cNvPr>
            <p:cNvSpPr/>
            <p:nvPr/>
          </p:nvSpPr>
          <p:spPr>
            <a:xfrm>
              <a:off x="488550" y="2146350"/>
              <a:ext cx="12550" cy="10025"/>
            </a:xfrm>
            <a:custGeom>
              <a:avLst/>
              <a:gdLst/>
              <a:ahLst/>
              <a:cxnLst/>
              <a:rect l="l" t="t" r="r" b="b"/>
              <a:pathLst>
                <a:path w="502" h="401" extrusionOk="0">
                  <a:moveTo>
                    <a:pt x="201" y="0"/>
                  </a:moveTo>
                  <a:cubicBezTo>
                    <a:pt x="1" y="67"/>
                    <a:pt x="1" y="334"/>
                    <a:pt x="201" y="401"/>
                  </a:cubicBezTo>
                  <a:lnTo>
                    <a:pt x="301" y="401"/>
                  </a:lnTo>
                  <a:cubicBezTo>
                    <a:pt x="368" y="401"/>
                    <a:pt x="401" y="367"/>
                    <a:pt x="435" y="334"/>
                  </a:cubicBezTo>
                  <a:cubicBezTo>
                    <a:pt x="435" y="334"/>
                    <a:pt x="435" y="334"/>
                    <a:pt x="468" y="301"/>
                  </a:cubicBezTo>
                  <a:cubicBezTo>
                    <a:pt x="468" y="301"/>
                    <a:pt x="468" y="267"/>
                    <a:pt x="468" y="234"/>
                  </a:cubicBezTo>
                  <a:cubicBezTo>
                    <a:pt x="501" y="234"/>
                    <a:pt x="501" y="234"/>
                    <a:pt x="501" y="201"/>
                  </a:cubicBezTo>
                  <a:cubicBezTo>
                    <a:pt x="501" y="201"/>
                    <a:pt x="468" y="167"/>
                    <a:pt x="468" y="167"/>
                  </a:cubicBezTo>
                  <a:cubicBezTo>
                    <a:pt x="468" y="134"/>
                    <a:pt x="468" y="134"/>
                    <a:pt x="468" y="101"/>
                  </a:cubicBezTo>
                  <a:cubicBezTo>
                    <a:pt x="468" y="67"/>
                    <a:pt x="435" y="67"/>
                    <a:pt x="435" y="67"/>
                  </a:cubicBezTo>
                  <a:cubicBezTo>
                    <a:pt x="435" y="67"/>
                    <a:pt x="435" y="34"/>
                    <a:pt x="401" y="34"/>
                  </a:cubicBezTo>
                  <a:cubicBezTo>
                    <a:pt x="368" y="0"/>
                    <a:pt x="334" y="0"/>
                    <a:pt x="30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455;p60">
              <a:extLst>
                <a:ext uri="{FF2B5EF4-FFF2-40B4-BE49-F238E27FC236}">
                  <a16:creationId xmlns:a16="http://schemas.microsoft.com/office/drawing/2014/main" id="{6B5BC7D0-44A1-7DE2-F538-CB65C4E8EB8B}"/>
                </a:ext>
              </a:extLst>
            </p:cNvPr>
            <p:cNvSpPr/>
            <p:nvPr/>
          </p:nvSpPr>
          <p:spPr>
            <a:xfrm>
              <a:off x="500225" y="2148850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1"/>
                  </a:moveTo>
                  <a:cubicBezTo>
                    <a:pt x="1" y="34"/>
                    <a:pt x="1" y="34"/>
                    <a:pt x="1" y="67"/>
                  </a:cubicBez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456;p60">
              <a:extLst>
                <a:ext uri="{FF2B5EF4-FFF2-40B4-BE49-F238E27FC236}">
                  <a16:creationId xmlns:a16="http://schemas.microsoft.com/office/drawing/2014/main" id="{5E0AF4C1-6F99-BEE6-1083-B3D8AC4D4240}"/>
                </a:ext>
              </a:extLst>
            </p:cNvPr>
            <p:cNvSpPr/>
            <p:nvPr/>
          </p:nvSpPr>
          <p:spPr>
            <a:xfrm>
              <a:off x="500225" y="21521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1"/>
                  </a:moveTo>
                  <a:cubicBezTo>
                    <a:pt x="1" y="34"/>
                    <a:pt x="1" y="68"/>
                    <a:pt x="1" y="68"/>
                  </a:cubicBezTo>
                  <a:cubicBezTo>
                    <a:pt x="1" y="68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457;p60">
              <a:extLst>
                <a:ext uri="{FF2B5EF4-FFF2-40B4-BE49-F238E27FC236}">
                  <a16:creationId xmlns:a16="http://schemas.microsoft.com/office/drawing/2014/main" id="{DAC6F0D6-A8FA-9E24-6A8F-ED6055610B66}"/>
                </a:ext>
              </a:extLst>
            </p:cNvPr>
            <p:cNvSpPr/>
            <p:nvPr/>
          </p:nvSpPr>
          <p:spPr>
            <a:xfrm>
              <a:off x="498575" y="2147175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34"/>
                  </a:moveTo>
                  <a:cubicBezTo>
                    <a:pt x="34" y="34"/>
                    <a:pt x="34" y="1"/>
                    <a:pt x="0" y="1"/>
                  </a:cubicBezTo>
                  <a:cubicBezTo>
                    <a:pt x="34" y="1"/>
                    <a:pt x="34" y="34"/>
                    <a:pt x="34" y="34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458;p60">
              <a:extLst>
                <a:ext uri="{FF2B5EF4-FFF2-40B4-BE49-F238E27FC236}">
                  <a16:creationId xmlns:a16="http://schemas.microsoft.com/office/drawing/2014/main" id="{08DF5EFD-4534-B27E-ACE7-49AF562B322F}"/>
                </a:ext>
              </a:extLst>
            </p:cNvPr>
            <p:cNvSpPr/>
            <p:nvPr/>
          </p:nvSpPr>
          <p:spPr>
            <a:xfrm>
              <a:off x="495225" y="2146000"/>
              <a:ext cx="3375" cy="1200"/>
            </a:xfrm>
            <a:custGeom>
              <a:avLst/>
              <a:gdLst/>
              <a:ahLst/>
              <a:cxnLst/>
              <a:rect l="l" t="t" r="r" b="b"/>
              <a:pathLst>
                <a:path w="135" h="48" extrusionOk="0">
                  <a:moveTo>
                    <a:pt x="52" y="1"/>
                  </a:moveTo>
                  <a:cubicBezTo>
                    <a:pt x="37" y="1"/>
                    <a:pt x="20" y="5"/>
                    <a:pt x="1" y="14"/>
                  </a:cubicBezTo>
                  <a:lnTo>
                    <a:pt x="34" y="14"/>
                  </a:lnTo>
                  <a:cubicBezTo>
                    <a:pt x="67" y="14"/>
                    <a:pt x="101" y="14"/>
                    <a:pt x="134" y="48"/>
                  </a:cubicBezTo>
                  <a:cubicBezTo>
                    <a:pt x="111" y="24"/>
                    <a:pt x="87" y="1"/>
                    <a:pt x="52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459;p60">
              <a:extLst>
                <a:ext uri="{FF2B5EF4-FFF2-40B4-BE49-F238E27FC236}">
                  <a16:creationId xmlns:a16="http://schemas.microsoft.com/office/drawing/2014/main" id="{E382FCC0-60B2-4599-4F79-9607A4623283}"/>
                </a:ext>
              </a:extLst>
            </p:cNvPr>
            <p:cNvSpPr/>
            <p:nvPr/>
          </p:nvSpPr>
          <p:spPr>
            <a:xfrm>
              <a:off x="495225" y="2154700"/>
              <a:ext cx="4200" cy="2000"/>
            </a:xfrm>
            <a:custGeom>
              <a:avLst/>
              <a:gdLst/>
              <a:ahLst/>
              <a:cxnLst/>
              <a:rect l="l" t="t" r="r" b="b"/>
              <a:pathLst>
                <a:path w="168" h="80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34" y="33"/>
                    <a:pt x="101" y="67"/>
                    <a:pt x="34" y="67"/>
                  </a:cubicBezTo>
                  <a:lnTo>
                    <a:pt x="1" y="67"/>
                  </a:lnTo>
                  <a:cubicBezTo>
                    <a:pt x="19" y="76"/>
                    <a:pt x="36" y="80"/>
                    <a:pt x="54" y="80"/>
                  </a:cubicBezTo>
                  <a:cubicBezTo>
                    <a:pt x="101" y="80"/>
                    <a:pt x="143" y="49"/>
                    <a:pt x="168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460;p60">
              <a:extLst>
                <a:ext uri="{FF2B5EF4-FFF2-40B4-BE49-F238E27FC236}">
                  <a16:creationId xmlns:a16="http://schemas.microsoft.com/office/drawing/2014/main" id="{DBAD4789-9D6C-AA47-A662-C4312A130E13}"/>
                </a:ext>
              </a:extLst>
            </p:cNvPr>
            <p:cNvSpPr/>
            <p:nvPr/>
          </p:nvSpPr>
          <p:spPr>
            <a:xfrm>
              <a:off x="484400" y="2145525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267" y="0"/>
                  </a:moveTo>
                  <a:cubicBezTo>
                    <a:pt x="200" y="167"/>
                    <a:pt x="100" y="334"/>
                    <a:pt x="0" y="467"/>
                  </a:cubicBezTo>
                  <a:cubicBezTo>
                    <a:pt x="134" y="467"/>
                    <a:pt x="267" y="467"/>
                    <a:pt x="434" y="434"/>
                  </a:cubicBezTo>
                  <a:lnTo>
                    <a:pt x="367" y="434"/>
                  </a:lnTo>
                  <a:cubicBezTo>
                    <a:pt x="167" y="367"/>
                    <a:pt x="167" y="100"/>
                    <a:pt x="367" y="33"/>
                  </a:cubicBezTo>
                  <a:lnTo>
                    <a:pt x="434" y="33"/>
                  </a:lnTo>
                  <a:cubicBezTo>
                    <a:pt x="367" y="33"/>
                    <a:pt x="334" y="33"/>
                    <a:pt x="26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461;p60">
              <a:extLst>
                <a:ext uri="{FF2B5EF4-FFF2-40B4-BE49-F238E27FC236}">
                  <a16:creationId xmlns:a16="http://schemas.microsoft.com/office/drawing/2014/main" id="{8E9FA945-540A-D453-7D3A-40974D434EE3}"/>
                </a:ext>
              </a:extLst>
            </p:cNvPr>
            <p:cNvSpPr/>
            <p:nvPr/>
          </p:nvSpPr>
          <p:spPr>
            <a:xfrm>
              <a:off x="346800" y="2141225"/>
              <a:ext cx="144275" cy="16650"/>
            </a:xfrm>
            <a:custGeom>
              <a:avLst/>
              <a:gdLst/>
              <a:ahLst/>
              <a:cxnLst/>
              <a:rect l="l" t="t" r="r" b="b"/>
              <a:pathLst>
                <a:path w="5771" h="666" extrusionOk="0">
                  <a:moveTo>
                    <a:pt x="1464" y="0"/>
                  </a:moveTo>
                  <a:cubicBezTo>
                    <a:pt x="1287" y="0"/>
                    <a:pt x="1111" y="2"/>
                    <a:pt x="934" y="5"/>
                  </a:cubicBezTo>
                  <a:cubicBezTo>
                    <a:pt x="634" y="172"/>
                    <a:pt x="300" y="339"/>
                    <a:pt x="0" y="506"/>
                  </a:cubicBezTo>
                  <a:cubicBezTo>
                    <a:pt x="1319" y="603"/>
                    <a:pt x="2673" y="665"/>
                    <a:pt x="4024" y="665"/>
                  </a:cubicBezTo>
                  <a:cubicBezTo>
                    <a:pt x="4519" y="665"/>
                    <a:pt x="5013" y="657"/>
                    <a:pt x="5504" y="639"/>
                  </a:cubicBezTo>
                  <a:cubicBezTo>
                    <a:pt x="5604" y="506"/>
                    <a:pt x="5704" y="339"/>
                    <a:pt x="5771" y="172"/>
                  </a:cubicBezTo>
                  <a:cubicBezTo>
                    <a:pt x="4343" y="113"/>
                    <a:pt x="2915" y="0"/>
                    <a:pt x="14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462;p60">
              <a:extLst>
                <a:ext uri="{FF2B5EF4-FFF2-40B4-BE49-F238E27FC236}">
                  <a16:creationId xmlns:a16="http://schemas.microsoft.com/office/drawing/2014/main" id="{D2844369-8BA6-63FE-7783-0BABF7E29001}"/>
                </a:ext>
              </a:extLst>
            </p:cNvPr>
            <p:cNvSpPr/>
            <p:nvPr/>
          </p:nvSpPr>
          <p:spPr>
            <a:xfrm>
              <a:off x="458550" y="2007375"/>
              <a:ext cx="15125" cy="13075"/>
            </a:xfrm>
            <a:custGeom>
              <a:avLst/>
              <a:gdLst/>
              <a:ahLst/>
              <a:cxnLst/>
              <a:rect l="l" t="t" r="r" b="b"/>
              <a:pathLst>
                <a:path w="605" h="523" extrusionOk="0">
                  <a:moveTo>
                    <a:pt x="411" y="0"/>
                  </a:moveTo>
                  <a:cubicBezTo>
                    <a:pt x="370" y="0"/>
                    <a:pt x="330" y="16"/>
                    <a:pt x="300" y="56"/>
                  </a:cubicBezTo>
                  <a:cubicBezTo>
                    <a:pt x="167" y="222"/>
                    <a:pt x="67" y="356"/>
                    <a:pt x="0" y="523"/>
                  </a:cubicBezTo>
                  <a:cubicBezTo>
                    <a:pt x="167" y="456"/>
                    <a:pt x="334" y="356"/>
                    <a:pt x="500" y="289"/>
                  </a:cubicBezTo>
                  <a:cubicBezTo>
                    <a:pt x="500" y="256"/>
                    <a:pt x="500" y="222"/>
                    <a:pt x="534" y="189"/>
                  </a:cubicBezTo>
                  <a:cubicBezTo>
                    <a:pt x="605" y="95"/>
                    <a:pt x="508" y="0"/>
                    <a:pt x="41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463;p60">
              <a:extLst>
                <a:ext uri="{FF2B5EF4-FFF2-40B4-BE49-F238E27FC236}">
                  <a16:creationId xmlns:a16="http://schemas.microsoft.com/office/drawing/2014/main" id="{9A954414-4F90-EE13-E4F3-0DCB9B6D0308}"/>
                </a:ext>
              </a:extLst>
            </p:cNvPr>
            <p:cNvSpPr/>
            <p:nvPr/>
          </p:nvSpPr>
          <p:spPr>
            <a:xfrm>
              <a:off x="246725" y="2153850"/>
              <a:ext cx="237700" cy="125950"/>
            </a:xfrm>
            <a:custGeom>
              <a:avLst/>
              <a:gdLst/>
              <a:ahLst/>
              <a:cxnLst/>
              <a:rect l="l" t="t" r="r" b="b"/>
              <a:pathLst>
                <a:path w="9508" h="5038" extrusionOk="0">
                  <a:moveTo>
                    <a:pt x="4003" y="1"/>
                  </a:moveTo>
                  <a:cubicBezTo>
                    <a:pt x="2702" y="668"/>
                    <a:pt x="1401" y="1302"/>
                    <a:pt x="134" y="1935"/>
                  </a:cubicBezTo>
                  <a:cubicBezTo>
                    <a:pt x="100" y="2002"/>
                    <a:pt x="67" y="2035"/>
                    <a:pt x="67" y="2102"/>
                  </a:cubicBezTo>
                  <a:cubicBezTo>
                    <a:pt x="34" y="2136"/>
                    <a:pt x="0" y="2136"/>
                    <a:pt x="0" y="2169"/>
                  </a:cubicBezTo>
                  <a:lnTo>
                    <a:pt x="134" y="2436"/>
                  </a:lnTo>
                  <a:cubicBezTo>
                    <a:pt x="167" y="2419"/>
                    <a:pt x="200" y="2411"/>
                    <a:pt x="238" y="2411"/>
                  </a:cubicBezTo>
                  <a:cubicBezTo>
                    <a:pt x="276" y="2411"/>
                    <a:pt x="317" y="2419"/>
                    <a:pt x="367" y="2436"/>
                  </a:cubicBezTo>
                  <a:cubicBezTo>
                    <a:pt x="1401" y="3303"/>
                    <a:pt x="2502" y="3903"/>
                    <a:pt x="3770" y="4437"/>
                  </a:cubicBezTo>
                  <a:cubicBezTo>
                    <a:pt x="4237" y="4637"/>
                    <a:pt x="4737" y="4771"/>
                    <a:pt x="5204" y="5038"/>
                  </a:cubicBezTo>
                  <a:cubicBezTo>
                    <a:pt x="6872" y="3637"/>
                    <a:pt x="8306" y="2035"/>
                    <a:pt x="9507" y="134"/>
                  </a:cubicBezTo>
                  <a:lnTo>
                    <a:pt x="9507" y="134"/>
                  </a:lnTo>
                  <a:cubicBezTo>
                    <a:pt x="9016" y="152"/>
                    <a:pt x="8522" y="160"/>
                    <a:pt x="8027" y="160"/>
                  </a:cubicBezTo>
                  <a:cubicBezTo>
                    <a:pt x="6676" y="160"/>
                    <a:pt x="5322" y="98"/>
                    <a:pt x="4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464;p60">
              <a:extLst>
                <a:ext uri="{FF2B5EF4-FFF2-40B4-BE49-F238E27FC236}">
                  <a16:creationId xmlns:a16="http://schemas.microsoft.com/office/drawing/2014/main" id="{2E8D959E-7F7D-2A18-E96A-4B4A150B16B9}"/>
                </a:ext>
              </a:extLst>
            </p:cNvPr>
            <p:cNvSpPr/>
            <p:nvPr/>
          </p:nvSpPr>
          <p:spPr>
            <a:xfrm>
              <a:off x="425175" y="2014600"/>
              <a:ext cx="45900" cy="77575"/>
            </a:xfrm>
            <a:custGeom>
              <a:avLst/>
              <a:gdLst/>
              <a:ahLst/>
              <a:cxnLst/>
              <a:rect l="l" t="t" r="r" b="b"/>
              <a:pathLst>
                <a:path w="1836" h="3103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669" y="67"/>
                    <a:pt x="1502" y="167"/>
                    <a:pt x="1335" y="234"/>
                  </a:cubicBezTo>
                  <a:cubicBezTo>
                    <a:pt x="1068" y="701"/>
                    <a:pt x="835" y="1168"/>
                    <a:pt x="601" y="1668"/>
                  </a:cubicBezTo>
                  <a:cubicBezTo>
                    <a:pt x="468" y="1935"/>
                    <a:pt x="334" y="2235"/>
                    <a:pt x="201" y="2535"/>
                  </a:cubicBezTo>
                  <a:cubicBezTo>
                    <a:pt x="168" y="2635"/>
                    <a:pt x="134" y="2835"/>
                    <a:pt x="67" y="2902"/>
                  </a:cubicBezTo>
                  <a:cubicBezTo>
                    <a:pt x="1" y="2935"/>
                    <a:pt x="1" y="3036"/>
                    <a:pt x="34" y="3102"/>
                  </a:cubicBezTo>
                  <a:cubicBezTo>
                    <a:pt x="201" y="3002"/>
                    <a:pt x="368" y="2869"/>
                    <a:pt x="534" y="2769"/>
                  </a:cubicBezTo>
                  <a:cubicBezTo>
                    <a:pt x="868" y="1801"/>
                    <a:pt x="1335" y="867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465;p60">
              <a:extLst>
                <a:ext uri="{FF2B5EF4-FFF2-40B4-BE49-F238E27FC236}">
                  <a16:creationId xmlns:a16="http://schemas.microsoft.com/office/drawing/2014/main" id="{549C7BF2-9A8B-E021-E860-95ABFDE05B42}"/>
                </a:ext>
              </a:extLst>
            </p:cNvPr>
            <p:cNvSpPr/>
            <p:nvPr/>
          </p:nvSpPr>
          <p:spPr>
            <a:xfrm>
              <a:off x="409325" y="2020425"/>
              <a:ext cx="49250" cy="82575"/>
            </a:xfrm>
            <a:custGeom>
              <a:avLst/>
              <a:gdLst/>
              <a:ahLst/>
              <a:cxnLst/>
              <a:rect l="l" t="t" r="r" b="b"/>
              <a:pathLst>
                <a:path w="1970" h="3303" extrusionOk="0">
                  <a:moveTo>
                    <a:pt x="1969" y="1"/>
                  </a:moveTo>
                  <a:lnTo>
                    <a:pt x="1969" y="1"/>
                  </a:lnTo>
                  <a:cubicBezTo>
                    <a:pt x="1669" y="134"/>
                    <a:pt x="1369" y="301"/>
                    <a:pt x="1102" y="401"/>
                  </a:cubicBezTo>
                  <a:cubicBezTo>
                    <a:pt x="1135" y="434"/>
                    <a:pt x="1135" y="501"/>
                    <a:pt x="1135" y="568"/>
                  </a:cubicBezTo>
                  <a:cubicBezTo>
                    <a:pt x="802" y="1235"/>
                    <a:pt x="501" y="1935"/>
                    <a:pt x="234" y="2669"/>
                  </a:cubicBezTo>
                  <a:cubicBezTo>
                    <a:pt x="168" y="2869"/>
                    <a:pt x="101" y="3103"/>
                    <a:pt x="1" y="3303"/>
                  </a:cubicBezTo>
                  <a:cubicBezTo>
                    <a:pt x="234" y="3169"/>
                    <a:pt x="468" y="3036"/>
                    <a:pt x="668" y="2869"/>
                  </a:cubicBezTo>
                  <a:cubicBezTo>
                    <a:pt x="635" y="2803"/>
                    <a:pt x="635" y="2702"/>
                    <a:pt x="701" y="2669"/>
                  </a:cubicBezTo>
                  <a:cubicBezTo>
                    <a:pt x="768" y="2602"/>
                    <a:pt x="802" y="2402"/>
                    <a:pt x="835" y="2302"/>
                  </a:cubicBezTo>
                  <a:cubicBezTo>
                    <a:pt x="968" y="2002"/>
                    <a:pt x="1102" y="1702"/>
                    <a:pt x="1235" y="1435"/>
                  </a:cubicBezTo>
                  <a:cubicBezTo>
                    <a:pt x="1469" y="935"/>
                    <a:pt x="1702" y="468"/>
                    <a:pt x="1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466;p60">
              <a:extLst>
                <a:ext uri="{FF2B5EF4-FFF2-40B4-BE49-F238E27FC236}">
                  <a16:creationId xmlns:a16="http://schemas.microsoft.com/office/drawing/2014/main" id="{CF8A18C3-08D9-3303-EE44-3092A26BA167}"/>
                </a:ext>
              </a:extLst>
            </p:cNvPr>
            <p:cNvSpPr/>
            <p:nvPr/>
          </p:nvSpPr>
          <p:spPr>
            <a:xfrm>
              <a:off x="426025" y="2083800"/>
              <a:ext cx="12525" cy="10700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500" y="1"/>
                  </a:moveTo>
                  <a:lnTo>
                    <a:pt x="500" y="1"/>
                  </a:lnTo>
                  <a:cubicBezTo>
                    <a:pt x="334" y="101"/>
                    <a:pt x="167" y="234"/>
                    <a:pt x="0" y="334"/>
                  </a:cubicBezTo>
                  <a:lnTo>
                    <a:pt x="33" y="334"/>
                  </a:lnTo>
                  <a:cubicBezTo>
                    <a:pt x="33" y="368"/>
                    <a:pt x="67" y="401"/>
                    <a:pt x="100" y="401"/>
                  </a:cubicBezTo>
                  <a:cubicBezTo>
                    <a:pt x="127" y="419"/>
                    <a:pt x="159" y="427"/>
                    <a:pt x="191" y="427"/>
                  </a:cubicBezTo>
                  <a:cubicBezTo>
                    <a:pt x="280" y="427"/>
                    <a:pt x="376" y="365"/>
                    <a:pt x="400" y="268"/>
                  </a:cubicBezTo>
                  <a:cubicBezTo>
                    <a:pt x="434" y="201"/>
                    <a:pt x="467" y="101"/>
                    <a:pt x="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467;p60">
              <a:extLst>
                <a:ext uri="{FF2B5EF4-FFF2-40B4-BE49-F238E27FC236}">
                  <a16:creationId xmlns:a16="http://schemas.microsoft.com/office/drawing/2014/main" id="{C854301E-9A1B-C5B6-FD33-3C6BA5059A7C}"/>
                </a:ext>
              </a:extLst>
            </p:cNvPr>
            <p:cNvSpPr/>
            <p:nvPr/>
          </p:nvSpPr>
          <p:spPr>
            <a:xfrm>
              <a:off x="397650" y="2030425"/>
              <a:ext cx="40075" cy="80100"/>
            </a:xfrm>
            <a:custGeom>
              <a:avLst/>
              <a:gdLst/>
              <a:ahLst/>
              <a:cxnLst/>
              <a:rect l="l" t="t" r="r" b="b"/>
              <a:pathLst>
                <a:path w="1603" h="3204" extrusionOk="0">
                  <a:moveTo>
                    <a:pt x="1569" y="1"/>
                  </a:moveTo>
                  <a:cubicBezTo>
                    <a:pt x="1469" y="34"/>
                    <a:pt x="1402" y="101"/>
                    <a:pt x="1302" y="134"/>
                  </a:cubicBezTo>
                  <a:cubicBezTo>
                    <a:pt x="1068" y="635"/>
                    <a:pt x="835" y="1202"/>
                    <a:pt x="601" y="1735"/>
                  </a:cubicBezTo>
                  <a:cubicBezTo>
                    <a:pt x="435" y="2236"/>
                    <a:pt x="168" y="2703"/>
                    <a:pt x="1" y="3203"/>
                  </a:cubicBezTo>
                  <a:cubicBezTo>
                    <a:pt x="168" y="3103"/>
                    <a:pt x="301" y="3003"/>
                    <a:pt x="468" y="2903"/>
                  </a:cubicBezTo>
                  <a:cubicBezTo>
                    <a:pt x="568" y="2703"/>
                    <a:pt x="635" y="2469"/>
                    <a:pt x="701" y="2269"/>
                  </a:cubicBezTo>
                  <a:cubicBezTo>
                    <a:pt x="968" y="1535"/>
                    <a:pt x="1269" y="835"/>
                    <a:pt x="1602" y="168"/>
                  </a:cubicBezTo>
                  <a:cubicBezTo>
                    <a:pt x="1602" y="101"/>
                    <a:pt x="1602" y="34"/>
                    <a:pt x="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468;p60">
              <a:extLst>
                <a:ext uri="{FF2B5EF4-FFF2-40B4-BE49-F238E27FC236}">
                  <a16:creationId xmlns:a16="http://schemas.microsoft.com/office/drawing/2014/main" id="{DB3B8157-BA97-D6BB-5777-4B1EC938CE8D}"/>
                </a:ext>
              </a:extLst>
            </p:cNvPr>
            <p:cNvSpPr/>
            <p:nvPr/>
          </p:nvSpPr>
          <p:spPr>
            <a:xfrm>
              <a:off x="430175" y="2029275"/>
              <a:ext cx="6700" cy="4525"/>
            </a:xfrm>
            <a:custGeom>
              <a:avLst/>
              <a:gdLst/>
              <a:ahLst/>
              <a:cxnLst/>
              <a:rect l="l" t="t" r="r" b="b"/>
              <a:pathLst>
                <a:path w="268" h="181" extrusionOk="0">
                  <a:moveTo>
                    <a:pt x="167" y="0"/>
                  </a:moveTo>
                  <a:cubicBezTo>
                    <a:pt x="125" y="0"/>
                    <a:pt x="86" y="25"/>
                    <a:pt x="68" y="80"/>
                  </a:cubicBezTo>
                  <a:cubicBezTo>
                    <a:pt x="34" y="114"/>
                    <a:pt x="34" y="147"/>
                    <a:pt x="1" y="180"/>
                  </a:cubicBezTo>
                  <a:cubicBezTo>
                    <a:pt x="101" y="147"/>
                    <a:pt x="168" y="80"/>
                    <a:pt x="268" y="47"/>
                  </a:cubicBezTo>
                  <a:cubicBezTo>
                    <a:pt x="238" y="17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469;p60">
              <a:extLst>
                <a:ext uri="{FF2B5EF4-FFF2-40B4-BE49-F238E27FC236}">
                  <a16:creationId xmlns:a16="http://schemas.microsoft.com/office/drawing/2014/main" id="{9C56A97F-5623-721C-5F3A-1AF074A1236C}"/>
                </a:ext>
              </a:extLst>
            </p:cNvPr>
            <p:cNvSpPr/>
            <p:nvPr/>
          </p:nvSpPr>
          <p:spPr>
            <a:xfrm>
              <a:off x="258400" y="2033775"/>
              <a:ext cx="171800" cy="150125"/>
            </a:xfrm>
            <a:custGeom>
              <a:avLst/>
              <a:gdLst/>
              <a:ahLst/>
              <a:cxnLst/>
              <a:rect l="l" t="t" r="r" b="b"/>
              <a:pathLst>
                <a:path w="6872" h="6005" extrusionOk="0">
                  <a:moveTo>
                    <a:pt x="6872" y="0"/>
                  </a:moveTo>
                  <a:lnTo>
                    <a:pt x="6872" y="0"/>
                  </a:lnTo>
                  <a:cubicBezTo>
                    <a:pt x="5337" y="634"/>
                    <a:pt x="3803" y="1101"/>
                    <a:pt x="2035" y="1368"/>
                  </a:cubicBezTo>
                  <a:cubicBezTo>
                    <a:pt x="1968" y="1368"/>
                    <a:pt x="1902" y="1368"/>
                    <a:pt x="1868" y="1335"/>
                  </a:cubicBezTo>
                  <a:cubicBezTo>
                    <a:pt x="1335" y="2902"/>
                    <a:pt x="701" y="4503"/>
                    <a:pt x="0" y="6005"/>
                  </a:cubicBezTo>
                  <a:cubicBezTo>
                    <a:pt x="1101" y="5471"/>
                    <a:pt x="2202" y="4904"/>
                    <a:pt x="3303" y="4303"/>
                  </a:cubicBezTo>
                  <a:cubicBezTo>
                    <a:pt x="3836" y="4036"/>
                    <a:pt x="4337" y="3770"/>
                    <a:pt x="4870" y="3469"/>
                  </a:cubicBezTo>
                  <a:cubicBezTo>
                    <a:pt x="5104" y="3369"/>
                    <a:pt x="5337" y="3203"/>
                    <a:pt x="5571" y="3069"/>
                  </a:cubicBezTo>
                  <a:cubicBezTo>
                    <a:pt x="5738" y="2569"/>
                    <a:pt x="6005" y="2102"/>
                    <a:pt x="6171" y="1601"/>
                  </a:cubicBezTo>
                  <a:cubicBezTo>
                    <a:pt x="6405" y="1068"/>
                    <a:pt x="6638" y="501"/>
                    <a:pt x="6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470;p60">
              <a:extLst>
                <a:ext uri="{FF2B5EF4-FFF2-40B4-BE49-F238E27FC236}">
                  <a16:creationId xmlns:a16="http://schemas.microsoft.com/office/drawing/2014/main" id="{56244FA3-11F4-B92E-AA97-32872668C4CF}"/>
                </a:ext>
              </a:extLst>
            </p:cNvPr>
            <p:cNvSpPr/>
            <p:nvPr/>
          </p:nvSpPr>
          <p:spPr>
            <a:xfrm>
              <a:off x="394575" y="2102975"/>
              <a:ext cx="14775" cy="17400"/>
            </a:xfrm>
            <a:custGeom>
              <a:avLst/>
              <a:gdLst/>
              <a:ahLst/>
              <a:cxnLst/>
              <a:rect l="l" t="t" r="r" b="b"/>
              <a:pathLst>
                <a:path w="591" h="696" extrusionOk="0">
                  <a:moveTo>
                    <a:pt x="591" y="1"/>
                  </a:moveTo>
                  <a:cubicBezTo>
                    <a:pt x="424" y="101"/>
                    <a:pt x="291" y="201"/>
                    <a:pt x="124" y="301"/>
                  </a:cubicBezTo>
                  <a:cubicBezTo>
                    <a:pt x="91" y="401"/>
                    <a:pt x="57" y="501"/>
                    <a:pt x="24" y="601"/>
                  </a:cubicBezTo>
                  <a:cubicBezTo>
                    <a:pt x="0" y="648"/>
                    <a:pt x="43" y="696"/>
                    <a:pt x="83" y="696"/>
                  </a:cubicBezTo>
                  <a:cubicBezTo>
                    <a:pt x="99" y="696"/>
                    <a:pt x="114" y="688"/>
                    <a:pt x="124" y="668"/>
                  </a:cubicBezTo>
                  <a:cubicBezTo>
                    <a:pt x="324" y="501"/>
                    <a:pt x="491" y="268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471;p60">
              <a:extLst>
                <a:ext uri="{FF2B5EF4-FFF2-40B4-BE49-F238E27FC236}">
                  <a16:creationId xmlns:a16="http://schemas.microsoft.com/office/drawing/2014/main" id="{B95A78C2-69F7-32B0-C79C-55D41EBBF3F9}"/>
                </a:ext>
              </a:extLst>
            </p:cNvPr>
            <p:cNvSpPr/>
            <p:nvPr/>
          </p:nvSpPr>
          <p:spPr>
            <a:xfrm>
              <a:off x="367650" y="2279775"/>
              <a:ext cx="22525" cy="12900"/>
            </a:xfrm>
            <a:custGeom>
              <a:avLst/>
              <a:gdLst/>
              <a:ahLst/>
              <a:cxnLst/>
              <a:rect l="l" t="t" r="r" b="b"/>
              <a:pathLst>
                <a:path w="901" h="516" extrusionOk="0">
                  <a:moveTo>
                    <a:pt x="367" y="1"/>
                  </a:moveTo>
                  <a:cubicBezTo>
                    <a:pt x="234" y="101"/>
                    <a:pt x="134" y="167"/>
                    <a:pt x="0" y="267"/>
                  </a:cubicBezTo>
                  <a:cubicBezTo>
                    <a:pt x="267" y="368"/>
                    <a:pt x="534" y="434"/>
                    <a:pt x="801" y="501"/>
                  </a:cubicBezTo>
                  <a:cubicBezTo>
                    <a:pt x="812" y="512"/>
                    <a:pt x="823" y="516"/>
                    <a:pt x="833" y="516"/>
                  </a:cubicBezTo>
                  <a:cubicBezTo>
                    <a:pt x="853" y="516"/>
                    <a:pt x="867" y="501"/>
                    <a:pt x="867" y="501"/>
                  </a:cubicBezTo>
                  <a:cubicBezTo>
                    <a:pt x="901" y="468"/>
                    <a:pt x="901" y="401"/>
                    <a:pt x="867" y="368"/>
                  </a:cubicBezTo>
                  <a:cubicBezTo>
                    <a:pt x="734" y="234"/>
                    <a:pt x="534" y="101"/>
                    <a:pt x="367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472;p60">
              <a:extLst>
                <a:ext uri="{FF2B5EF4-FFF2-40B4-BE49-F238E27FC236}">
                  <a16:creationId xmlns:a16="http://schemas.microsoft.com/office/drawing/2014/main" id="{28473CAB-5757-B601-E27B-4C1E71CB5121}"/>
                </a:ext>
              </a:extLst>
            </p:cNvPr>
            <p:cNvSpPr/>
            <p:nvPr/>
          </p:nvSpPr>
          <p:spPr>
            <a:xfrm>
              <a:off x="255900" y="2286450"/>
              <a:ext cx="134275" cy="85925"/>
            </a:xfrm>
            <a:custGeom>
              <a:avLst/>
              <a:gdLst/>
              <a:ahLst/>
              <a:cxnLst/>
              <a:rect l="l" t="t" r="r" b="b"/>
              <a:pathLst>
                <a:path w="5371" h="3437" extrusionOk="0">
                  <a:moveTo>
                    <a:pt x="4470" y="0"/>
                  </a:moveTo>
                  <a:cubicBezTo>
                    <a:pt x="3469" y="801"/>
                    <a:pt x="2369" y="1535"/>
                    <a:pt x="1168" y="2202"/>
                  </a:cubicBezTo>
                  <a:cubicBezTo>
                    <a:pt x="801" y="2402"/>
                    <a:pt x="401" y="2602"/>
                    <a:pt x="0" y="2802"/>
                  </a:cubicBezTo>
                  <a:cubicBezTo>
                    <a:pt x="100" y="2869"/>
                    <a:pt x="234" y="2936"/>
                    <a:pt x="334" y="3003"/>
                  </a:cubicBezTo>
                  <a:cubicBezTo>
                    <a:pt x="401" y="3069"/>
                    <a:pt x="401" y="3169"/>
                    <a:pt x="334" y="3203"/>
                  </a:cubicBezTo>
                  <a:lnTo>
                    <a:pt x="434" y="3436"/>
                  </a:lnTo>
                  <a:cubicBezTo>
                    <a:pt x="801" y="3236"/>
                    <a:pt x="1201" y="3069"/>
                    <a:pt x="1568" y="2836"/>
                  </a:cubicBezTo>
                  <a:cubicBezTo>
                    <a:pt x="2902" y="2102"/>
                    <a:pt x="4203" y="1235"/>
                    <a:pt x="5371" y="234"/>
                  </a:cubicBezTo>
                  <a:lnTo>
                    <a:pt x="5337" y="234"/>
                  </a:lnTo>
                  <a:cubicBezTo>
                    <a:pt x="5337" y="234"/>
                    <a:pt x="5323" y="249"/>
                    <a:pt x="5303" y="249"/>
                  </a:cubicBezTo>
                  <a:cubicBezTo>
                    <a:pt x="5293" y="249"/>
                    <a:pt x="5282" y="245"/>
                    <a:pt x="5271" y="234"/>
                  </a:cubicBezTo>
                  <a:cubicBezTo>
                    <a:pt x="5004" y="167"/>
                    <a:pt x="4737" y="101"/>
                    <a:pt x="4470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473;p60">
              <a:extLst>
                <a:ext uri="{FF2B5EF4-FFF2-40B4-BE49-F238E27FC236}">
                  <a16:creationId xmlns:a16="http://schemas.microsoft.com/office/drawing/2014/main" id="{61D7E84B-EE49-47E3-4D4F-2938FF20112E}"/>
                </a:ext>
              </a:extLst>
            </p:cNvPr>
            <p:cNvSpPr/>
            <p:nvPr/>
          </p:nvSpPr>
          <p:spPr>
            <a:xfrm>
              <a:off x="246725" y="2214100"/>
              <a:ext cx="130125" cy="72375"/>
            </a:xfrm>
            <a:custGeom>
              <a:avLst/>
              <a:gdLst/>
              <a:ahLst/>
              <a:cxnLst/>
              <a:rect l="l" t="t" r="r" b="b"/>
              <a:pathLst>
                <a:path w="5205" h="2895" extrusionOk="0">
                  <a:moveTo>
                    <a:pt x="238" y="1"/>
                  </a:moveTo>
                  <a:cubicBezTo>
                    <a:pt x="200" y="1"/>
                    <a:pt x="167" y="9"/>
                    <a:pt x="134" y="26"/>
                  </a:cubicBezTo>
                  <a:cubicBezTo>
                    <a:pt x="34" y="92"/>
                    <a:pt x="0" y="226"/>
                    <a:pt x="100" y="293"/>
                  </a:cubicBezTo>
                  <a:cubicBezTo>
                    <a:pt x="1501" y="1460"/>
                    <a:pt x="3136" y="2327"/>
                    <a:pt x="4837" y="2894"/>
                  </a:cubicBezTo>
                  <a:cubicBezTo>
                    <a:pt x="4971" y="2794"/>
                    <a:pt x="5071" y="2728"/>
                    <a:pt x="5204" y="2628"/>
                  </a:cubicBezTo>
                  <a:cubicBezTo>
                    <a:pt x="4737" y="2361"/>
                    <a:pt x="4237" y="2227"/>
                    <a:pt x="3770" y="2027"/>
                  </a:cubicBezTo>
                  <a:cubicBezTo>
                    <a:pt x="2502" y="1493"/>
                    <a:pt x="1401" y="893"/>
                    <a:pt x="367" y="26"/>
                  </a:cubicBezTo>
                  <a:cubicBezTo>
                    <a:pt x="317" y="9"/>
                    <a:pt x="276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474;p60">
              <a:extLst>
                <a:ext uri="{FF2B5EF4-FFF2-40B4-BE49-F238E27FC236}">
                  <a16:creationId xmlns:a16="http://schemas.microsoft.com/office/drawing/2014/main" id="{9DBE7B1C-DA24-D9FF-0F69-DDF18E86FB76}"/>
                </a:ext>
              </a:extLst>
            </p:cNvPr>
            <p:cNvSpPr/>
            <p:nvPr/>
          </p:nvSpPr>
          <p:spPr>
            <a:xfrm>
              <a:off x="338450" y="2141350"/>
              <a:ext cx="31725" cy="12525"/>
            </a:xfrm>
            <a:custGeom>
              <a:avLst/>
              <a:gdLst/>
              <a:ahLst/>
              <a:cxnLst/>
              <a:rect l="l" t="t" r="r" b="b"/>
              <a:pathLst>
                <a:path w="1269" h="501" extrusionOk="0">
                  <a:moveTo>
                    <a:pt x="1268" y="0"/>
                  </a:moveTo>
                  <a:cubicBezTo>
                    <a:pt x="935" y="0"/>
                    <a:pt x="601" y="0"/>
                    <a:pt x="267" y="34"/>
                  </a:cubicBezTo>
                  <a:cubicBezTo>
                    <a:pt x="201" y="34"/>
                    <a:pt x="167" y="67"/>
                    <a:pt x="134" y="100"/>
                  </a:cubicBezTo>
                  <a:cubicBezTo>
                    <a:pt x="1" y="200"/>
                    <a:pt x="34" y="467"/>
                    <a:pt x="267" y="501"/>
                  </a:cubicBezTo>
                  <a:lnTo>
                    <a:pt x="334" y="501"/>
                  </a:lnTo>
                  <a:cubicBezTo>
                    <a:pt x="634" y="334"/>
                    <a:pt x="968" y="167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475;p60">
              <a:extLst>
                <a:ext uri="{FF2B5EF4-FFF2-40B4-BE49-F238E27FC236}">
                  <a16:creationId xmlns:a16="http://schemas.microsoft.com/office/drawing/2014/main" id="{2325517E-7C26-B358-9494-00666659855A}"/>
                </a:ext>
              </a:extLst>
            </p:cNvPr>
            <p:cNvSpPr/>
            <p:nvPr/>
          </p:nvSpPr>
          <p:spPr>
            <a:xfrm>
              <a:off x="250050" y="2142175"/>
              <a:ext cx="96775" cy="60075"/>
            </a:xfrm>
            <a:custGeom>
              <a:avLst/>
              <a:gdLst/>
              <a:ahLst/>
              <a:cxnLst/>
              <a:rect l="l" t="t" r="r" b="b"/>
              <a:pathLst>
                <a:path w="3871" h="2403" extrusionOk="0">
                  <a:moveTo>
                    <a:pt x="3637" y="1"/>
                  </a:moveTo>
                  <a:cubicBezTo>
                    <a:pt x="2536" y="568"/>
                    <a:pt x="1435" y="1135"/>
                    <a:pt x="334" y="1669"/>
                  </a:cubicBezTo>
                  <a:cubicBezTo>
                    <a:pt x="234" y="1935"/>
                    <a:pt x="101" y="2169"/>
                    <a:pt x="1" y="2402"/>
                  </a:cubicBezTo>
                  <a:cubicBezTo>
                    <a:pt x="1268" y="1769"/>
                    <a:pt x="2569" y="1135"/>
                    <a:pt x="3870" y="468"/>
                  </a:cubicBezTo>
                  <a:lnTo>
                    <a:pt x="3803" y="468"/>
                  </a:lnTo>
                  <a:cubicBezTo>
                    <a:pt x="3570" y="434"/>
                    <a:pt x="3537" y="167"/>
                    <a:pt x="3670" y="67"/>
                  </a:cubicBezTo>
                  <a:lnTo>
                    <a:pt x="3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476;p60">
              <a:extLst>
                <a:ext uri="{FF2B5EF4-FFF2-40B4-BE49-F238E27FC236}">
                  <a16:creationId xmlns:a16="http://schemas.microsoft.com/office/drawing/2014/main" id="{2ACDCE16-DD27-200D-5781-24EF948E1C39}"/>
                </a:ext>
              </a:extLst>
            </p:cNvPr>
            <p:cNvSpPr/>
            <p:nvPr/>
          </p:nvSpPr>
          <p:spPr>
            <a:xfrm>
              <a:off x="111625" y="2206400"/>
              <a:ext cx="256050" cy="150125"/>
            </a:xfrm>
            <a:custGeom>
              <a:avLst/>
              <a:gdLst/>
              <a:ahLst/>
              <a:cxnLst/>
              <a:rect l="l" t="t" r="r" b="b"/>
              <a:pathLst>
                <a:path w="10242" h="6005" extrusionOk="0">
                  <a:moveTo>
                    <a:pt x="5171" y="0"/>
                  </a:moveTo>
                  <a:cubicBezTo>
                    <a:pt x="4337" y="434"/>
                    <a:pt x="3503" y="834"/>
                    <a:pt x="2669" y="1268"/>
                  </a:cubicBezTo>
                  <a:cubicBezTo>
                    <a:pt x="2169" y="1535"/>
                    <a:pt x="1668" y="1801"/>
                    <a:pt x="1168" y="2068"/>
                  </a:cubicBezTo>
                  <a:cubicBezTo>
                    <a:pt x="2836" y="3169"/>
                    <a:pt x="4937" y="3636"/>
                    <a:pt x="6472" y="4937"/>
                  </a:cubicBezTo>
                  <a:cubicBezTo>
                    <a:pt x="6572" y="5004"/>
                    <a:pt x="6472" y="5137"/>
                    <a:pt x="6338" y="5137"/>
                  </a:cubicBezTo>
                  <a:cubicBezTo>
                    <a:pt x="5338" y="4937"/>
                    <a:pt x="4237" y="4303"/>
                    <a:pt x="3303" y="3870"/>
                  </a:cubicBezTo>
                  <a:cubicBezTo>
                    <a:pt x="2469" y="3469"/>
                    <a:pt x="1602" y="2936"/>
                    <a:pt x="868" y="2369"/>
                  </a:cubicBezTo>
                  <a:cubicBezTo>
                    <a:pt x="834" y="2335"/>
                    <a:pt x="801" y="2302"/>
                    <a:pt x="768" y="2268"/>
                  </a:cubicBezTo>
                  <a:cubicBezTo>
                    <a:pt x="534" y="2402"/>
                    <a:pt x="267" y="2535"/>
                    <a:pt x="0" y="2669"/>
                  </a:cubicBezTo>
                  <a:cubicBezTo>
                    <a:pt x="1802" y="4036"/>
                    <a:pt x="3870" y="4870"/>
                    <a:pt x="5771" y="6004"/>
                  </a:cubicBezTo>
                  <a:cubicBezTo>
                    <a:pt x="6172" y="5804"/>
                    <a:pt x="6572" y="5604"/>
                    <a:pt x="6939" y="5404"/>
                  </a:cubicBezTo>
                  <a:cubicBezTo>
                    <a:pt x="8140" y="4737"/>
                    <a:pt x="9240" y="4003"/>
                    <a:pt x="10241" y="3202"/>
                  </a:cubicBezTo>
                  <a:cubicBezTo>
                    <a:pt x="8540" y="2635"/>
                    <a:pt x="6905" y="1768"/>
                    <a:pt x="5504" y="601"/>
                  </a:cubicBezTo>
                  <a:cubicBezTo>
                    <a:pt x="5404" y="534"/>
                    <a:pt x="5438" y="400"/>
                    <a:pt x="5538" y="334"/>
                  </a:cubicBezTo>
                  <a:lnTo>
                    <a:pt x="5404" y="67"/>
                  </a:lnTo>
                  <a:cubicBezTo>
                    <a:pt x="5386" y="76"/>
                    <a:pt x="5366" y="80"/>
                    <a:pt x="5345" y="80"/>
                  </a:cubicBezTo>
                  <a:cubicBezTo>
                    <a:pt x="5286" y="80"/>
                    <a:pt x="5220" y="49"/>
                    <a:pt x="5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477;p60">
              <a:extLst>
                <a:ext uri="{FF2B5EF4-FFF2-40B4-BE49-F238E27FC236}">
                  <a16:creationId xmlns:a16="http://schemas.microsoft.com/office/drawing/2014/main" id="{1085BF77-764E-0924-48DF-041DDB3845A4}"/>
                </a:ext>
              </a:extLst>
            </p:cNvPr>
            <p:cNvSpPr/>
            <p:nvPr/>
          </p:nvSpPr>
          <p:spPr>
            <a:xfrm>
              <a:off x="300100" y="2057125"/>
              <a:ext cx="6700" cy="10025"/>
            </a:xfrm>
            <a:custGeom>
              <a:avLst/>
              <a:gdLst/>
              <a:ahLst/>
              <a:cxnLst/>
              <a:rect l="l" t="t" r="r" b="b"/>
              <a:pathLst>
                <a:path w="268" h="401" extrusionOk="0">
                  <a:moveTo>
                    <a:pt x="134" y="0"/>
                  </a:moveTo>
                  <a:lnTo>
                    <a:pt x="134" y="0"/>
                  </a:lnTo>
                  <a:cubicBezTo>
                    <a:pt x="0" y="100"/>
                    <a:pt x="34" y="300"/>
                    <a:pt x="200" y="401"/>
                  </a:cubicBezTo>
                  <a:cubicBezTo>
                    <a:pt x="200" y="334"/>
                    <a:pt x="234" y="300"/>
                    <a:pt x="234" y="267"/>
                  </a:cubicBezTo>
                  <a:cubicBezTo>
                    <a:pt x="267" y="134"/>
                    <a:pt x="234" y="67"/>
                    <a:pt x="134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478;p60">
              <a:extLst>
                <a:ext uri="{FF2B5EF4-FFF2-40B4-BE49-F238E27FC236}">
                  <a16:creationId xmlns:a16="http://schemas.microsoft.com/office/drawing/2014/main" id="{2978FC1E-7649-D52C-0D6A-383B15BFA3FD}"/>
                </a:ext>
              </a:extLst>
            </p:cNvPr>
            <p:cNvSpPr/>
            <p:nvPr/>
          </p:nvSpPr>
          <p:spPr>
            <a:xfrm>
              <a:off x="249225" y="2056325"/>
              <a:ext cx="55900" cy="132575"/>
            </a:xfrm>
            <a:custGeom>
              <a:avLst/>
              <a:gdLst/>
              <a:ahLst/>
              <a:cxnLst/>
              <a:rect l="l" t="t" r="r" b="b"/>
              <a:pathLst>
                <a:path w="2236" h="5303" extrusionOk="0">
                  <a:moveTo>
                    <a:pt x="2059" y="0"/>
                  </a:moveTo>
                  <a:cubicBezTo>
                    <a:pt x="1973" y="0"/>
                    <a:pt x="1881" y="52"/>
                    <a:pt x="1835" y="166"/>
                  </a:cubicBezTo>
                  <a:cubicBezTo>
                    <a:pt x="1435" y="1266"/>
                    <a:pt x="1001" y="2301"/>
                    <a:pt x="534" y="3368"/>
                  </a:cubicBezTo>
                  <a:cubicBezTo>
                    <a:pt x="401" y="3635"/>
                    <a:pt x="267" y="3902"/>
                    <a:pt x="167" y="4169"/>
                  </a:cubicBezTo>
                  <a:cubicBezTo>
                    <a:pt x="100" y="4569"/>
                    <a:pt x="67" y="4936"/>
                    <a:pt x="0" y="5303"/>
                  </a:cubicBezTo>
                  <a:cubicBezTo>
                    <a:pt x="134" y="5236"/>
                    <a:pt x="234" y="5169"/>
                    <a:pt x="367" y="5103"/>
                  </a:cubicBezTo>
                  <a:cubicBezTo>
                    <a:pt x="1068" y="3601"/>
                    <a:pt x="1702" y="2000"/>
                    <a:pt x="2235" y="433"/>
                  </a:cubicBezTo>
                  <a:cubicBezTo>
                    <a:pt x="2069" y="332"/>
                    <a:pt x="2035" y="132"/>
                    <a:pt x="2169" y="32"/>
                  </a:cubicBezTo>
                  <a:cubicBezTo>
                    <a:pt x="2137" y="11"/>
                    <a:pt x="2099" y="0"/>
                    <a:pt x="2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479;p60">
              <a:extLst>
                <a:ext uri="{FF2B5EF4-FFF2-40B4-BE49-F238E27FC236}">
                  <a16:creationId xmlns:a16="http://schemas.microsoft.com/office/drawing/2014/main" id="{A91A374C-1AE5-3D71-50DF-E586826FC7C1}"/>
                </a:ext>
              </a:extLst>
            </p:cNvPr>
            <p:cNvSpPr/>
            <p:nvPr/>
          </p:nvSpPr>
          <p:spPr>
            <a:xfrm>
              <a:off x="130800" y="2258100"/>
              <a:ext cx="145125" cy="76750"/>
            </a:xfrm>
            <a:custGeom>
              <a:avLst/>
              <a:gdLst/>
              <a:ahLst/>
              <a:cxnLst/>
              <a:rect l="l" t="t" r="r" b="b"/>
              <a:pathLst>
                <a:path w="5805" h="3070" extrusionOk="0">
                  <a:moveTo>
                    <a:pt x="401" y="0"/>
                  </a:moveTo>
                  <a:cubicBezTo>
                    <a:pt x="268" y="67"/>
                    <a:pt x="134" y="134"/>
                    <a:pt x="1" y="200"/>
                  </a:cubicBezTo>
                  <a:cubicBezTo>
                    <a:pt x="34" y="234"/>
                    <a:pt x="67" y="267"/>
                    <a:pt x="101" y="301"/>
                  </a:cubicBezTo>
                  <a:cubicBezTo>
                    <a:pt x="835" y="868"/>
                    <a:pt x="1702" y="1401"/>
                    <a:pt x="2536" y="1802"/>
                  </a:cubicBezTo>
                  <a:cubicBezTo>
                    <a:pt x="3470" y="2235"/>
                    <a:pt x="4571" y="2869"/>
                    <a:pt x="5571" y="3069"/>
                  </a:cubicBezTo>
                  <a:cubicBezTo>
                    <a:pt x="5705" y="3069"/>
                    <a:pt x="5805" y="2936"/>
                    <a:pt x="5705" y="2869"/>
                  </a:cubicBezTo>
                  <a:cubicBezTo>
                    <a:pt x="4170" y="1568"/>
                    <a:pt x="2069" y="1101"/>
                    <a:pt x="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480;p60">
              <a:extLst>
                <a:ext uri="{FF2B5EF4-FFF2-40B4-BE49-F238E27FC236}">
                  <a16:creationId xmlns:a16="http://schemas.microsoft.com/office/drawing/2014/main" id="{F540C18E-6FE6-FF4E-7AB8-8464C0B71262}"/>
                </a:ext>
              </a:extLst>
            </p:cNvPr>
            <p:cNvSpPr/>
            <p:nvPr/>
          </p:nvSpPr>
          <p:spPr>
            <a:xfrm>
              <a:off x="-104375" y="2362325"/>
              <a:ext cx="371125" cy="121800"/>
            </a:xfrm>
            <a:custGeom>
              <a:avLst/>
              <a:gdLst/>
              <a:ahLst/>
              <a:cxnLst/>
              <a:rect l="l" t="t" r="r" b="b"/>
              <a:pathLst>
                <a:path w="14845" h="4872" extrusionOk="0">
                  <a:moveTo>
                    <a:pt x="13944" y="1"/>
                  </a:moveTo>
                  <a:cubicBezTo>
                    <a:pt x="10975" y="1402"/>
                    <a:pt x="7840" y="2303"/>
                    <a:pt x="4638" y="3070"/>
                  </a:cubicBezTo>
                  <a:cubicBezTo>
                    <a:pt x="3103" y="3437"/>
                    <a:pt x="1535" y="3704"/>
                    <a:pt x="1" y="3937"/>
                  </a:cubicBezTo>
                  <a:cubicBezTo>
                    <a:pt x="301" y="4171"/>
                    <a:pt x="601" y="4437"/>
                    <a:pt x="902" y="4704"/>
                  </a:cubicBezTo>
                  <a:cubicBezTo>
                    <a:pt x="968" y="4771"/>
                    <a:pt x="968" y="4804"/>
                    <a:pt x="935" y="4871"/>
                  </a:cubicBezTo>
                  <a:cubicBezTo>
                    <a:pt x="2303" y="4604"/>
                    <a:pt x="3604" y="4304"/>
                    <a:pt x="4904" y="3970"/>
                  </a:cubicBezTo>
                  <a:lnTo>
                    <a:pt x="4938" y="3970"/>
                  </a:lnTo>
                  <a:cubicBezTo>
                    <a:pt x="4938" y="3937"/>
                    <a:pt x="4938" y="3904"/>
                    <a:pt x="4938" y="3870"/>
                  </a:cubicBezTo>
                  <a:cubicBezTo>
                    <a:pt x="4938" y="3737"/>
                    <a:pt x="5038" y="3670"/>
                    <a:pt x="5142" y="3670"/>
                  </a:cubicBezTo>
                  <a:cubicBezTo>
                    <a:pt x="5246" y="3670"/>
                    <a:pt x="5355" y="3737"/>
                    <a:pt x="5371" y="3870"/>
                  </a:cubicBezTo>
                  <a:cubicBezTo>
                    <a:pt x="8640" y="3036"/>
                    <a:pt x="11843" y="1936"/>
                    <a:pt x="14845" y="401"/>
                  </a:cubicBezTo>
                  <a:lnTo>
                    <a:pt x="14745" y="168"/>
                  </a:lnTo>
                  <a:cubicBezTo>
                    <a:pt x="14711" y="201"/>
                    <a:pt x="14711" y="201"/>
                    <a:pt x="14678" y="201"/>
                  </a:cubicBezTo>
                  <a:cubicBezTo>
                    <a:pt x="14634" y="206"/>
                    <a:pt x="14593" y="208"/>
                    <a:pt x="14553" y="208"/>
                  </a:cubicBezTo>
                  <a:cubicBezTo>
                    <a:pt x="14292" y="208"/>
                    <a:pt x="14118" y="117"/>
                    <a:pt x="13944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481;p60">
              <a:extLst>
                <a:ext uri="{FF2B5EF4-FFF2-40B4-BE49-F238E27FC236}">
                  <a16:creationId xmlns:a16="http://schemas.microsoft.com/office/drawing/2014/main" id="{6A0E2D6F-1B18-7265-A29D-5E670AF2E649}"/>
                </a:ext>
              </a:extLst>
            </p:cNvPr>
            <p:cNvSpPr/>
            <p:nvPr/>
          </p:nvSpPr>
          <p:spPr>
            <a:xfrm>
              <a:off x="244225" y="2356500"/>
              <a:ext cx="21700" cy="11025"/>
            </a:xfrm>
            <a:custGeom>
              <a:avLst/>
              <a:gdLst/>
              <a:ahLst/>
              <a:cxnLst/>
              <a:rect l="l" t="t" r="r" b="b"/>
              <a:pathLst>
                <a:path w="868" h="441" extrusionOk="0">
                  <a:moveTo>
                    <a:pt x="467" y="0"/>
                  </a:moveTo>
                  <a:cubicBezTo>
                    <a:pt x="300" y="101"/>
                    <a:pt x="167" y="167"/>
                    <a:pt x="0" y="234"/>
                  </a:cubicBezTo>
                  <a:cubicBezTo>
                    <a:pt x="174" y="350"/>
                    <a:pt x="348" y="441"/>
                    <a:pt x="609" y="441"/>
                  </a:cubicBezTo>
                  <a:cubicBezTo>
                    <a:pt x="649" y="441"/>
                    <a:pt x="690" y="439"/>
                    <a:pt x="734" y="434"/>
                  </a:cubicBezTo>
                  <a:cubicBezTo>
                    <a:pt x="767" y="434"/>
                    <a:pt x="767" y="434"/>
                    <a:pt x="801" y="401"/>
                  </a:cubicBezTo>
                  <a:cubicBezTo>
                    <a:pt x="868" y="367"/>
                    <a:pt x="868" y="267"/>
                    <a:pt x="801" y="201"/>
                  </a:cubicBezTo>
                  <a:cubicBezTo>
                    <a:pt x="701" y="134"/>
                    <a:pt x="567" y="67"/>
                    <a:pt x="46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482;p60">
              <a:extLst>
                <a:ext uri="{FF2B5EF4-FFF2-40B4-BE49-F238E27FC236}">
                  <a16:creationId xmlns:a16="http://schemas.microsoft.com/office/drawing/2014/main" id="{5261CC5D-0974-21B1-64A1-3B933A7A0412}"/>
                </a:ext>
              </a:extLst>
            </p:cNvPr>
            <p:cNvSpPr/>
            <p:nvPr/>
          </p:nvSpPr>
          <p:spPr>
            <a:xfrm>
              <a:off x="237550" y="2067125"/>
              <a:ext cx="25875" cy="127625"/>
            </a:xfrm>
            <a:custGeom>
              <a:avLst/>
              <a:gdLst/>
              <a:ahLst/>
              <a:cxnLst/>
              <a:rect l="l" t="t" r="r" b="b"/>
              <a:pathLst>
                <a:path w="1035" h="5105" extrusionOk="0">
                  <a:moveTo>
                    <a:pt x="1034" y="1"/>
                  </a:moveTo>
                  <a:cubicBezTo>
                    <a:pt x="1034" y="67"/>
                    <a:pt x="1001" y="101"/>
                    <a:pt x="968" y="101"/>
                  </a:cubicBezTo>
                  <a:cubicBezTo>
                    <a:pt x="801" y="334"/>
                    <a:pt x="601" y="534"/>
                    <a:pt x="401" y="734"/>
                  </a:cubicBezTo>
                  <a:cubicBezTo>
                    <a:pt x="301" y="1168"/>
                    <a:pt x="301" y="1635"/>
                    <a:pt x="267" y="2069"/>
                  </a:cubicBezTo>
                  <a:cubicBezTo>
                    <a:pt x="167" y="3069"/>
                    <a:pt x="34" y="4103"/>
                    <a:pt x="0" y="5104"/>
                  </a:cubicBezTo>
                  <a:cubicBezTo>
                    <a:pt x="67" y="5071"/>
                    <a:pt x="100" y="5071"/>
                    <a:pt x="167" y="5037"/>
                  </a:cubicBezTo>
                  <a:cubicBezTo>
                    <a:pt x="234" y="4604"/>
                    <a:pt x="434" y="4170"/>
                    <a:pt x="634" y="3737"/>
                  </a:cubicBezTo>
                  <a:cubicBezTo>
                    <a:pt x="668" y="3436"/>
                    <a:pt x="701" y="3136"/>
                    <a:pt x="734" y="2803"/>
                  </a:cubicBezTo>
                  <a:cubicBezTo>
                    <a:pt x="801" y="1902"/>
                    <a:pt x="1034" y="935"/>
                    <a:pt x="1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483;p60">
              <a:extLst>
                <a:ext uri="{FF2B5EF4-FFF2-40B4-BE49-F238E27FC236}">
                  <a16:creationId xmlns:a16="http://schemas.microsoft.com/office/drawing/2014/main" id="{611A4EFD-D712-4709-4431-8238D4389C6D}"/>
                </a:ext>
              </a:extLst>
            </p:cNvPr>
            <p:cNvSpPr/>
            <p:nvPr/>
          </p:nvSpPr>
          <p:spPr>
            <a:xfrm>
              <a:off x="247550" y="2063125"/>
              <a:ext cx="15875" cy="22375"/>
            </a:xfrm>
            <a:custGeom>
              <a:avLst/>
              <a:gdLst/>
              <a:ahLst/>
              <a:cxnLst/>
              <a:rect l="l" t="t" r="r" b="b"/>
              <a:pathLst>
                <a:path w="635" h="895" extrusionOk="0">
                  <a:moveTo>
                    <a:pt x="483" y="0"/>
                  </a:moveTo>
                  <a:cubicBezTo>
                    <a:pt x="457" y="0"/>
                    <a:pt x="429" y="8"/>
                    <a:pt x="401" y="27"/>
                  </a:cubicBezTo>
                  <a:cubicBezTo>
                    <a:pt x="334" y="60"/>
                    <a:pt x="301" y="60"/>
                    <a:pt x="268" y="94"/>
                  </a:cubicBezTo>
                  <a:cubicBezTo>
                    <a:pt x="134" y="327"/>
                    <a:pt x="34" y="594"/>
                    <a:pt x="1" y="894"/>
                  </a:cubicBezTo>
                  <a:cubicBezTo>
                    <a:pt x="201" y="694"/>
                    <a:pt x="401" y="494"/>
                    <a:pt x="568" y="261"/>
                  </a:cubicBezTo>
                  <a:cubicBezTo>
                    <a:pt x="601" y="261"/>
                    <a:pt x="634" y="227"/>
                    <a:pt x="634" y="161"/>
                  </a:cubicBezTo>
                  <a:cubicBezTo>
                    <a:pt x="634" y="161"/>
                    <a:pt x="634" y="161"/>
                    <a:pt x="634" y="127"/>
                  </a:cubicBezTo>
                  <a:cubicBezTo>
                    <a:pt x="610" y="55"/>
                    <a:pt x="552" y="0"/>
                    <a:pt x="483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484;p60">
              <a:extLst>
                <a:ext uri="{FF2B5EF4-FFF2-40B4-BE49-F238E27FC236}">
                  <a16:creationId xmlns:a16="http://schemas.microsoft.com/office/drawing/2014/main" id="{D1ABF9D3-D11D-5FA1-70E5-7898F905E86D}"/>
                </a:ext>
              </a:extLst>
            </p:cNvPr>
            <p:cNvSpPr/>
            <p:nvPr/>
          </p:nvSpPr>
          <p:spPr>
            <a:xfrm>
              <a:off x="254225" y="2060300"/>
              <a:ext cx="9200" cy="6025"/>
            </a:xfrm>
            <a:custGeom>
              <a:avLst/>
              <a:gdLst/>
              <a:ahLst/>
              <a:cxnLst/>
              <a:rect l="l" t="t" r="r" b="b"/>
              <a:pathLst>
                <a:path w="368" h="241" extrusionOk="0">
                  <a:moveTo>
                    <a:pt x="198" y="1"/>
                  </a:moveTo>
                  <a:cubicBezTo>
                    <a:pt x="153" y="1"/>
                    <a:pt x="105" y="22"/>
                    <a:pt x="67" y="73"/>
                  </a:cubicBezTo>
                  <a:cubicBezTo>
                    <a:pt x="34" y="107"/>
                    <a:pt x="34" y="173"/>
                    <a:pt x="1" y="207"/>
                  </a:cubicBezTo>
                  <a:cubicBezTo>
                    <a:pt x="34" y="173"/>
                    <a:pt x="67" y="173"/>
                    <a:pt x="134" y="140"/>
                  </a:cubicBezTo>
                  <a:cubicBezTo>
                    <a:pt x="162" y="121"/>
                    <a:pt x="190" y="113"/>
                    <a:pt x="216" y="113"/>
                  </a:cubicBezTo>
                  <a:cubicBezTo>
                    <a:pt x="285" y="113"/>
                    <a:pt x="343" y="168"/>
                    <a:pt x="367" y="240"/>
                  </a:cubicBezTo>
                  <a:cubicBezTo>
                    <a:pt x="367" y="207"/>
                    <a:pt x="367" y="173"/>
                    <a:pt x="334" y="140"/>
                  </a:cubicBezTo>
                  <a:cubicBezTo>
                    <a:pt x="334" y="58"/>
                    <a:pt x="270" y="1"/>
                    <a:pt x="19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485;p60">
              <a:extLst>
                <a:ext uri="{FF2B5EF4-FFF2-40B4-BE49-F238E27FC236}">
                  <a16:creationId xmlns:a16="http://schemas.microsoft.com/office/drawing/2014/main" id="{C02631CD-89CF-506A-E7C7-9ECCFAEDC98B}"/>
                </a:ext>
              </a:extLst>
            </p:cNvPr>
            <p:cNvSpPr/>
            <p:nvPr/>
          </p:nvSpPr>
          <p:spPr>
            <a:xfrm>
              <a:off x="240050" y="2183875"/>
              <a:ext cx="18375" cy="22550"/>
            </a:xfrm>
            <a:custGeom>
              <a:avLst/>
              <a:gdLst/>
              <a:ahLst/>
              <a:cxnLst/>
              <a:rect l="l" t="t" r="r" b="b"/>
              <a:pathLst>
                <a:path w="735" h="902" extrusionOk="0">
                  <a:moveTo>
                    <a:pt x="734" y="1"/>
                  </a:moveTo>
                  <a:lnTo>
                    <a:pt x="734" y="1"/>
                  </a:lnTo>
                  <a:cubicBezTo>
                    <a:pt x="601" y="67"/>
                    <a:pt x="501" y="134"/>
                    <a:pt x="367" y="201"/>
                  </a:cubicBezTo>
                  <a:cubicBezTo>
                    <a:pt x="367" y="301"/>
                    <a:pt x="367" y="434"/>
                    <a:pt x="367" y="534"/>
                  </a:cubicBezTo>
                  <a:cubicBezTo>
                    <a:pt x="342" y="684"/>
                    <a:pt x="224" y="759"/>
                    <a:pt x="109" y="759"/>
                  </a:cubicBezTo>
                  <a:cubicBezTo>
                    <a:pt x="71" y="759"/>
                    <a:pt x="34" y="751"/>
                    <a:pt x="0" y="734"/>
                  </a:cubicBezTo>
                  <a:cubicBezTo>
                    <a:pt x="0" y="734"/>
                    <a:pt x="0" y="768"/>
                    <a:pt x="0" y="801"/>
                  </a:cubicBezTo>
                  <a:cubicBezTo>
                    <a:pt x="0" y="834"/>
                    <a:pt x="34" y="868"/>
                    <a:pt x="34" y="901"/>
                  </a:cubicBezTo>
                  <a:cubicBezTo>
                    <a:pt x="101" y="901"/>
                    <a:pt x="134" y="868"/>
                    <a:pt x="201" y="834"/>
                  </a:cubicBezTo>
                  <a:cubicBezTo>
                    <a:pt x="267" y="801"/>
                    <a:pt x="334" y="768"/>
                    <a:pt x="401" y="734"/>
                  </a:cubicBezTo>
                  <a:cubicBezTo>
                    <a:pt x="501" y="501"/>
                    <a:pt x="634" y="267"/>
                    <a:pt x="734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486;p60">
              <a:extLst>
                <a:ext uri="{FF2B5EF4-FFF2-40B4-BE49-F238E27FC236}">
                  <a16:creationId xmlns:a16="http://schemas.microsoft.com/office/drawing/2014/main" id="{A207491E-84BA-ED06-EE64-0813793C99CE}"/>
                </a:ext>
              </a:extLst>
            </p:cNvPr>
            <p:cNvSpPr/>
            <p:nvPr/>
          </p:nvSpPr>
          <p:spPr>
            <a:xfrm>
              <a:off x="105775" y="2273100"/>
              <a:ext cx="150150" cy="89250"/>
            </a:xfrm>
            <a:custGeom>
              <a:avLst/>
              <a:gdLst/>
              <a:ahLst/>
              <a:cxnLst/>
              <a:rect l="l" t="t" r="r" b="b"/>
              <a:pathLst>
                <a:path w="6006" h="3570" extrusionOk="0">
                  <a:moveTo>
                    <a:pt x="234" y="1"/>
                  </a:moveTo>
                  <a:cubicBezTo>
                    <a:pt x="168" y="34"/>
                    <a:pt x="101" y="101"/>
                    <a:pt x="1" y="134"/>
                  </a:cubicBezTo>
                  <a:cubicBezTo>
                    <a:pt x="1" y="168"/>
                    <a:pt x="1" y="234"/>
                    <a:pt x="68" y="268"/>
                  </a:cubicBezTo>
                  <a:cubicBezTo>
                    <a:pt x="935" y="1068"/>
                    <a:pt x="2036" y="1702"/>
                    <a:pt x="3070" y="2269"/>
                  </a:cubicBezTo>
                  <a:cubicBezTo>
                    <a:pt x="3670" y="2603"/>
                    <a:pt x="4271" y="2869"/>
                    <a:pt x="4904" y="3170"/>
                  </a:cubicBezTo>
                  <a:cubicBezTo>
                    <a:pt x="5171" y="3303"/>
                    <a:pt x="5371" y="3437"/>
                    <a:pt x="5538" y="3570"/>
                  </a:cubicBezTo>
                  <a:cubicBezTo>
                    <a:pt x="5705" y="3503"/>
                    <a:pt x="5838" y="3437"/>
                    <a:pt x="6005" y="3336"/>
                  </a:cubicBezTo>
                  <a:cubicBezTo>
                    <a:pt x="4104" y="2202"/>
                    <a:pt x="2036" y="1368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487;p60">
              <a:extLst>
                <a:ext uri="{FF2B5EF4-FFF2-40B4-BE49-F238E27FC236}">
                  <a16:creationId xmlns:a16="http://schemas.microsoft.com/office/drawing/2014/main" id="{404C45B8-A85F-EE15-08EF-852F35287465}"/>
                </a:ext>
              </a:extLst>
            </p:cNvPr>
            <p:cNvSpPr/>
            <p:nvPr/>
          </p:nvSpPr>
          <p:spPr>
            <a:xfrm>
              <a:off x="241725" y="2160525"/>
              <a:ext cx="11700" cy="32550"/>
            </a:xfrm>
            <a:custGeom>
              <a:avLst/>
              <a:gdLst/>
              <a:ahLst/>
              <a:cxnLst/>
              <a:rect l="l" t="t" r="r" b="b"/>
              <a:pathLst>
                <a:path w="468" h="1302" extrusionOk="0">
                  <a:moveTo>
                    <a:pt x="467" y="1"/>
                  </a:moveTo>
                  <a:lnTo>
                    <a:pt x="467" y="1"/>
                  </a:lnTo>
                  <a:cubicBezTo>
                    <a:pt x="267" y="434"/>
                    <a:pt x="67" y="868"/>
                    <a:pt x="0" y="1301"/>
                  </a:cubicBezTo>
                  <a:cubicBezTo>
                    <a:pt x="100" y="1235"/>
                    <a:pt x="200" y="1201"/>
                    <a:pt x="300" y="1135"/>
                  </a:cubicBezTo>
                  <a:cubicBezTo>
                    <a:pt x="367" y="768"/>
                    <a:pt x="400" y="401"/>
                    <a:pt x="467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488;p60">
              <a:extLst>
                <a:ext uri="{FF2B5EF4-FFF2-40B4-BE49-F238E27FC236}">
                  <a16:creationId xmlns:a16="http://schemas.microsoft.com/office/drawing/2014/main" id="{ADD11692-4074-5BBE-325E-84279035057F}"/>
                </a:ext>
              </a:extLst>
            </p:cNvPr>
            <p:cNvSpPr/>
            <p:nvPr/>
          </p:nvSpPr>
          <p:spPr>
            <a:xfrm>
              <a:off x="245050" y="2202225"/>
              <a:ext cx="5025" cy="5850"/>
            </a:xfrm>
            <a:custGeom>
              <a:avLst/>
              <a:gdLst/>
              <a:ahLst/>
              <a:cxnLst/>
              <a:rect l="l" t="t" r="r" b="b"/>
              <a:pathLst>
                <a:path w="201" h="234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34" y="34"/>
                    <a:pt x="67" y="67"/>
                    <a:pt x="1" y="100"/>
                  </a:cubicBezTo>
                  <a:lnTo>
                    <a:pt x="67" y="234"/>
                  </a:lnTo>
                  <a:cubicBezTo>
                    <a:pt x="67" y="201"/>
                    <a:pt x="101" y="201"/>
                    <a:pt x="134" y="167"/>
                  </a:cubicBezTo>
                  <a:cubicBezTo>
                    <a:pt x="134" y="100"/>
                    <a:pt x="167" y="67"/>
                    <a:pt x="20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489;p60">
              <a:extLst>
                <a:ext uri="{FF2B5EF4-FFF2-40B4-BE49-F238E27FC236}">
                  <a16:creationId xmlns:a16="http://schemas.microsoft.com/office/drawing/2014/main" id="{0AF1C8F3-F5A2-9619-786C-5E0FB59725FA}"/>
                </a:ext>
              </a:extLst>
            </p:cNvPr>
            <p:cNvSpPr/>
            <p:nvPr/>
          </p:nvSpPr>
          <p:spPr>
            <a:xfrm>
              <a:off x="240050" y="2188875"/>
              <a:ext cx="9200" cy="14000"/>
            </a:xfrm>
            <a:custGeom>
              <a:avLst/>
              <a:gdLst/>
              <a:ahLst/>
              <a:cxnLst/>
              <a:rect l="l" t="t" r="r" b="b"/>
              <a:pathLst>
                <a:path w="368" h="560" extrusionOk="0">
                  <a:moveTo>
                    <a:pt x="367" y="1"/>
                  </a:moveTo>
                  <a:cubicBezTo>
                    <a:pt x="267" y="67"/>
                    <a:pt x="167" y="101"/>
                    <a:pt x="67" y="167"/>
                  </a:cubicBezTo>
                  <a:cubicBezTo>
                    <a:pt x="34" y="268"/>
                    <a:pt x="34" y="401"/>
                    <a:pt x="0" y="534"/>
                  </a:cubicBezTo>
                  <a:cubicBezTo>
                    <a:pt x="34" y="551"/>
                    <a:pt x="71" y="559"/>
                    <a:pt x="109" y="559"/>
                  </a:cubicBezTo>
                  <a:cubicBezTo>
                    <a:pt x="224" y="559"/>
                    <a:pt x="342" y="484"/>
                    <a:pt x="367" y="334"/>
                  </a:cubicBezTo>
                  <a:cubicBezTo>
                    <a:pt x="367" y="234"/>
                    <a:pt x="367" y="101"/>
                    <a:pt x="367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490;p60">
              <a:extLst>
                <a:ext uri="{FF2B5EF4-FFF2-40B4-BE49-F238E27FC236}">
                  <a16:creationId xmlns:a16="http://schemas.microsoft.com/office/drawing/2014/main" id="{DC9D45B1-621E-A16E-01AD-CA9CA776955A}"/>
                </a:ext>
              </a:extLst>
            </p:cNvPr>
            <p:cNvSpPr/>
            <p:nvPr/>
          </p:nvSpPr>
          <p:spPr>
            <a:xfrm>
              <a:off x="6550" y="2065450"/>
              <a:ext cx="247700" cy="139300"/>
            </a:xfrm>
            <a:custGeom>
              <a:avLst/>
              <a:gdLst/>
              <a:ahLst/>
              <a:cxnLst/>
              <a:rect l="l" t="t" r="r" b="b"/>
              <a:pathLst>
                <a:path w="9908" h="5572" extrusionOk="0">
                  <a:moveTo>
                    <a:pt x="9908" y="1"/>
                  </a:moveTo>
                  <a:lnTo>
                    <a:pt x="9908" y="1"/>
                  </a:lnTo>
                  <a:cubicBezTo>
                    <a:pt x="6739" y="1835"/>
                    <a:pt x="3370" y="3136"/>
                    <a:pt x="201" y="4904"/>
                  </a:cubicBezTo>
                  <a:cubicBezTo>
                    <a:pt x="201" y="5038"/>
                    <a:pt x="167" y="5205"/>
                    <a:pt x="134" y="5338"/>
                  </a:cubicBezTo>
                  <a:cubicBezTo>
                    <a:pt x="101" y="5405"/>
                    <a:pt x="67" y="5438"/>
                    <a:pt x="0" y="5471"/>
                  </a:cubicBezTo>
                  <a:lnTo>
                    <a:pt x="67" y="5571"/>
                  </a:lnTo>
                  <a:cubicBezTo>
                    <a:pt x="1602" y="4637"/>
                    <a:pt x="3236" y="3804"/>
                    <a:pt x="4904" y="3070"/>
                  </a:cubicBezTo>
                  <a:cubicBezTo>
                    <a:pt x="6372" y="2403"/>
                    <a:pt x="8340" y="1902"/>
                    <a:pt x="9641" y="801"/>
                  </a:cubicBezTo>
                  <a:cubicBezTo>
                    <a:pt x="9674" y="501"/>
                    <a:pt x="9774" y="234"/>
                    <a:pt x="9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491;p60">
              <a:extLst>
                <a:ext uri="{FF2B5EF4-FFF2-40B4-BE49-F238E27FC236}">
                  <a16:creationId xmlns:a16="http://schemas.microsoft.com/office/drawing/2014/main" id="{F7E83B07-81AE-95F2-720F-7FF98FF94BBF}"/>
                </a:ext>
              </a:extLst>
            </p:cNvPr>
            <p:cNvSpPr/>
            <p:nvPr/>
          </p:nvSpPr>
          <p:spPr>
            <a:xfrm>
              <a:off x="-70175" y="2085475"/>
              <a:ext cx="317750" cy="266875"/>
            </a:xfrm>
            <a:custGeom>
              <a:avLst/>
              <a:gdLst/>
              <a:ahLst/>
              <a:cxnLst/>
              <a:rect l="l" t="t" r="r" b="b"/>
              <a:pathLst>
                <a:path w="12710" h="10675" extrusionOk="0">
                  <a:moveTo>
                    <a:pt x="12710" y="0"/>
                  </a:moveTo>
                  <a:cubicBezTo>
                    <a:pt x="11409" y="1101"/>
                    <a:pt x="9441" y="1602"/>
                    <a:pt x="7973" y="2269"/>
                  </a:cubicBezTo>
                  <a:cubicBezTo>
                    <a:pt x="6305" y="3003"/>
                    <a:pt x="4671" y="3836"/>
                    <a:pt x="3136" y="4770"/>
                  </a:cubicBezTo>
                  <a:cubicBezTo>
                    <a:pt x="2636" y="5071"/>
                    <a:pt x="2135" y="5371"/>
                    <a:pt x="1668" y="5704"/>
                  </a:cubicBezTo>
                  <a:cubicBezTo>
                    <a:pt x="1435" y="5871"/>
                    <a:pt x="1168" y="6038"/>
                    <a:pt x="935" y="6238"/>
                  </a:cubicBezTo>
                  <a:cubicBezTo>
                    <a:pt x="1001" y="6272"/>
                    <a:pt x="1001" y="6338"/>
                    <a:pt x="1001" y="6405"/>
                  </a:cubicBezTo>
                  <a:cubicBezTo>
                    <a:pt x="468" y="7773"/>
                    <a:pt x="167" y="9207"/>
                    <a:pt x="1" y="10675"/>
                  </a:cubicBezTo>
                  <a:cubicBezTo>
                    <a:pt x="2969" y="9207"/>
                    <a:pt x="5938" y="7839"/>
                    <a:pt x="8874" y="6205"/>
                  </a:cubicBezTo>
                  <a:cubicBezTo>
                    <a:pt x="10008" y="5571"/>
                    <a:pt x="11142" y="4971"/>
                    <a:pt x="12309" y="4370"/>
                  </a:cubicBezTo>
                  <a:cubicBezTo>
                    <a:pt x="12343" y="3369"/>
                    <a:pt x="12476" y="2335"/>
                    <a:pt x="12576" y="1335"/>
                  </a:cubicBezTo>
                  <a:cubicBezTo>
                    <a:pt x="12610" y="901"/>
                    <a:pt x="12610" y="434"/>
                    <a:pt x="12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492;p60">
              <a:extLst>
                <a:ext uri="{FF2B5EF4-FFF2-40B4-BE49-F238E27FC236}">
                  <a16:creationId xmlns:a16="http://schemas.microsoft.com/office/drawing/2014/main" id="{5F67ACC2-00FF-3F78-50BF-3B57F7D30C65}"/>
                </a:ext>
              </a:extLst>
            </p:cNvPr>
            <p:cNvSpPr/>
            <p:nvPr/>
          </p:nvSpPr>
          <p:spPr>
            <a:xfrm>
              <a:off x="240875" y="2204725"/>
              <a:ext cx="5875" cy="3675"/>
            </a:xfrm>
            <a:custGeom>
              <a:avLst/>
              <a:gdLst/>
              <a:ahLst/>
              <a:cxnLst/>
              <a:rect l="l" t="t" r="r" b="b"/>
              <a:pathLst>
                <a:path w="235" h="147" extrusionOk="0">
                  <a:moveTo>
                    <a:pt x="168" y="0"/>
                  </a:moveTo>
                  <a:cubicBezTo>
                    <a:pt x="101" y="34"/>
                    <a:pt x="68" y="67"/>
                    <a:pt x="1" y="67"/>
                  </a:cubicBezTo>
                  <a:cubicBezTo>
                    <a:pt x="50" y="116"/>
                    <a:pt x="116" y="147"/>
                    <a:pt x="175" y="147"/>
                  </a:cubicBezTo>
                  <a:cubicBezTo>
                    <a:pt x="196" y="147"/>
                    <a:pt x="216" y="143"/>
                    <a:pt x="234" y="13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493;p60">
              <a:extLst>
                <a:ext uri="{FF2B5EF4-FFF2-40B4-BE49-F238E27FC236}">
                  <a16:creationId xmlns:a16="http://schemas.microsoft.com/office/drawing/2014/main" id="{D1B7C485-B3E1-84C2-FD48-01357D750A0F}"/>
                </a:ext>
              </a:extLst>
            </p:cNvPr>
            <p:cNvSpPr/>
            <p:nvPr/>
          </p:nvSpPr>
          <p:spPr>
            <a:xfrm>
              <a:off x="237550" y="2193050"/>
              <a:ext cx="4200" cy="9200"/>
            </a:xfrm>
            <a:custGeom>
              <a:avLst/>
              <a:gdLst/>
              <a:ahLst/>
              <a:cxnLst/>
              <a:rect l="l" t="t" r="r" b="b"/>
              <a:pathLst>
                <a:path w="168" h="368" extrusionOk="0">
                  <a:moveTo>
                    <a:pt x="167" y="0"/>
                  </a:moveTo>
                  <a:cubicBezTo>
                    <a:pt x="100" y="34"/>
                    <a:pt x="67" y="34"/>
                    <a:pt x="0" y="67"/>
                  </a:cubicBezTo>
                  <a:cubicBezTo>
                    <a:pt x="0" y="101"/>
                    <a:pt x="0" y="134"/>
                    <a:pt x="0" y="167"/>
                  </a:cubicBezTo>
                  <a:cubicBezTo>
                    <a:pt x="0" y="267"/>
                    <a:pt x="67" y="334"/>
                    <a:pt x="100" y="367"/>
                  </a:cubicBezTo>
                  <a:cubicBezTo>
                    <a:pt x="134" y="234"/>
                    <a:pt x="134" y="101"/>
                    <a:pt x="16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494;p60">
              <a:extLst>
                <a:ext uri="{FF2B5EF4-FFF2-40B4-BE49-F238E27FC236}">
                  <a16:creationId xmlns:a16="http://schemas.microsoft.com/office/drawing/2014/main" id="{715B5742-515F-2EE1-B6C5-3290CBA8E05F}"/>
                </a:ext>
              </a:extLst>
            </p:cNvPr>
            <p:cNvSpPr/>
            <p:nvPr/>
          </p:nvSpPr>
          <p:spPr>
            <a:xfrm>
              <a:off x="-74350" y="2194725"/>
              <a:ext cx="315250" cy="170975"/>
            </a:xfrm>
            <a:custGeom>
              <a:avLst/>
              <a:gdLst/>
              <a:ahLst/>
              <a:cxnLst/>
              <a:rect l="l" t="t" r="r" b="b"/>
              <a:pathLst>
                <a:path w="12610" h="6839" extrusionOk="0">
                  <a:moveTo>
                    <a:pt x="12476" y="0"/>
                  </a:moveTo>
                  <a:cubicBezTo>
                    <a:pt x="11309" y="601"/>
                    <a:pt x="10175" y="1201"/>
                    <a:pt x="9041" y="1835"/>
                  </a:cubicBezTo>
                  <a:cubicBezTo>
                    <a:pt x="6105" y="3469"/>
                    <a:pt x="3136" y="4837"/>
                    <a:pt x="168" y="6305"/>
                  </a:cubicBezTo>
                  <a:cubicBezTo>
                    <a:pt x="134" y="6405"/>
                    <a:pt x="134" y="6538"/>
                    <a:pt x="101" y="6638"/>
                  </a:cubicBezTo>
                  <a:cubicBezTo>
                    <a:pt x="134" y="6738"/>
                    <a:pt x="68" y="6772"/>
                    <a:pt x="1" y="6805"/>
                  </a:cubicBezTo>
                  <a:lnTo>
                    <a:pt x="34" y="6838"/>
                  </a:lnTo>
                  <a:cubicBezTo>
                    <a:pt x="168" y="6772"/>
                    <a:pt x="301" y="6705"/>
                    <a:pt x="434" y="6638"/>
                  </a:cubicBezTo>
                  <a:cubicBezTo>
                    <a:pt x="2769" y="5571"/>
                    <a:pt x="4971" y="4437"/>
                    <a:pt x="7206" y="3269"/>
                  </a:cubicBezTo>
                  <a:cubicBezTo>
                    <a:pt x="7232" y="3192"/>
                    <a:pt x="7298" y="3114"/>
                    <a:pt x="7373" y="3114"/>
                  </a:cubicBezTo>
                  <a:cubicBezTo>
                    <a:pt x="7394" y="3114"/>
                    <a:pt x="7417" y="3121"/>
                    <a:pt x="7439" y="3136"/>
                  </a:cubicBezTo>
                  <a:cubicBezTo>
                    <a:pt x="7706" y="3002"/>
                    <a:pt x="7973" y="2869"/>
                    <a:pt x="8207" y="2735"/>
                  </a:cubicBezTo>
                  <a:cubicBezTo>
                    <a:pt x="8180" y="2600"/>
                    <a:pt x="8263" y="2442"/>
                    <a:pt x="8403" y="2442"/>
                  </a:cubicBezTo>
                  <a:cubicBezTo>
                    <a:pt x="8435" y="2442"/>
                    <a:pt x="8470" y="2450"/>
                    <a:pt x="8507" y="2469"/>
                  </a:cubicBezTo>
                  <a:cubicBezTo>
                    <a:pt x="8540" y="2502"/>
                    <a:pt x="8574" y="2535"/>
                    <a:pt x="8607" y="2535"/>
                  </a:cubicBezTo>
                  <a:cubicBezTo>
                    <a:pt x="9107" y="2268"/>
                    <a:pt x="9608" y="2002"/>
                    <a:pt x="10108" y="1735"/>
                  </a:cubicBezTo>
                  <a:cubicBezTo>
                    <a:pt x="10942" y="1301"/>
                    <a:pt x="11776" y="901"/>
                    <a:pt x="12610" y="467"/>
                  </a:cubicBezTo>
                  <a:cubicBezTo>
                    <a:pt x="12610" y="434"/>
                    <a:pt x="12576" y="400"/>
                    <a:pt x="12576" y="367"/>
                  </a:cubicBezTo>
                  <a:cubicBezTo>
                    <a:pt x="12576" y="334"/>
                    <a:pt x="12576" y="300"/>
                    <a:pt x="12576" y="300"/>
                  </a:cubicBezTo>
                  <a:cubicBezTo>
                    <a:pt x="12510" y="267"/>
                    <a:pt x="12476" y="200"/>
                    <a:pt x="12476" y="100"/>
                  </a:cubicBezTo>
                  <a:cubicBezTo>
                    <a:pt x="12476" y="67"/>
                    <a:pt x="12476" y="34"/>
                    <a:pt x="12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495;p60">
              <a:extLst>
                <a:ext uri="{FF2B5EF4-FFF2-40B4-BE49-F238E27FC236}">
                  <a16:creationId xmlns:a16="http://schemas.microsoft.com/office/drawing/2014/main" id="{5BA749B2-59ED-E214-E28C-726156751128}"/>
                </a:ext>
              </a:extLst>
            </p:cNvPr>
            <p:cNvSpPr/>
            <p:nvPr/>
          </p:nvSpPr>
          <p:spPr>
            <a:xfrm>
              <a:off x="-161075" y="2276450"/>
              <a:ext cx="405325" cy="184325"/>
            </a:xfrm>
            <a:custGeom>
              <a:avLst/>
              <a:gdLst/>
              <a:ahLst/>
              <a:cxnLst/>
              <a:rect l="l" t="t" r="r" b="b"/>
              <a:pathLst>
                <a:path w="16213" h="7373" extrusionOk="0">
                  <a:moveTo>
                    <a:pt x="10675" y="0"/>
                  </a:moveTo>
                  <a:cubicBezTo>
                    <a:pt x="8440" y="1168"/>
                    <a:pt x="6238" y="2302"/>
                    <a:pt x="3903" y="3369"/>
                  </a:cubicBezTo>
                  <a:cubicBezTo>
                    <a:pt x="3770" y="3436"/>
                    <a:pt x="3637" y="3503"/>
                    <a:pt x="3503" y="3569"/>
                  </a:cubicBezTo>
                  <a:cubicBezTo>
                    <a:pt x="2302" y="4136"/>
                    <a:pt x="1135" y="4737"/>
                    <a:pt x="1" y="5404"/>
                  </a:cubicBezTo>
                  <a:cubicBezTo>
                    <a:pt x="668" y="6138"/>
                    <a:pt x="1468" y="6738"/>
                    <a:pt x="2269" y="7372"/>
                  </a:cubicBezTo>
                  <a:cubicBezTo>
                    <a:pt x="3803" y="7139"/>
                    <a:pt x="5371" y="6872"/>
                    <a:pt x="6906" y="6505"/>
                  </a:cubicBezTo>
                  <a:cubicBezTo>
                    <a:pt x="10108" y="5738"/>
                    <a:pt x="13243" y="4837"/>
                    <a:pt x="16212" y="3436"/>
                  </a:cubicBezTo>
                  <a:cubicBezTo>
                    <a:pt x="16045" y="3303"/>
                    <a:pt x="15845" y="3169"/>
                    <a:pt x="15578" y="3036"/>
                  </a:cubicBezTo>
                  <a:cubicBezTo>
                    <a:pt x="14945" y="2735"/>
                    <a:pt x="14344" y="2469"/>
                    <a:pt x="13744" y="2135"/>
                  </a:cubicBezTo>
                  <a:cubicBezTo>
                    <a:pt x="12710" y="1568"/>
                    <a:pt x="11609" y="934"/>
                    <a:pt x="10742" y="134"/>
                  </a:cubicBezTo>
                  <a:cubicBezTo>
                    <a:pt x="10675" y="100"/>
                    <a:pt x="10675" y="34"/>
                    <a:pt x="106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496;p60">
              <a:extLst>
                <a:ext uri="{FF2B5EF4-FFF2-40B4-BE49-F238E27FC236}">
                  <a16:creationId xmlns:a16="http://schemas.microsoft.com/office/drawing/2014/main" id="{3F79031B-A032-9A85-624F-316037DCE6A3}"/>
                </a:ext>
              </a:extLst>
            </p:cNvPr>
            <p:cNvSpPr/>
            <p:nvPr/>
          </p:nvSpPr>
          <p:spPr>
            <a:xfrm>
              <a:off x="24900" y="1904500"/>
              <a:ext cx="162625" cy="186025"/>
            </a:xfrm>
            <a:custGeom>
              <a:avLst/>
              <a:gdLst/>
              <a:ahLst/>
              <a:cxnLst/>
              <a:rect l="l" t="t" r="r" b="b"/>
              <a:pathLst>
                <a:path w="6505" h="7441" extrusionOk="0">
                  <a:moveTo>
                    <a:pt x="3269" y="1"/>
                  </a:moveTo>
                  <a:cubicBezTo>
                    <a:pt x="2902" y="1"/>
                    <a:pt x="2569" y="134"/>
                    <a:pt x="2235" y="435"/>
                  </a:cubicBezTo>
                  <a:cubicBezTo>
                    <a:pt x="1034" y="1569"/>
                    <a:pt x="501" y="3537"/>
                    <a:pt x="167" y="5138"/>
                  </a:cubicBezTo>
                  <a:cubicBezTo>
                    <a:pt x="100" y="5405"/>
                    <a:pt x="67" y="5705"/>
                    <a:pt x="0" y="6005"/>
                  </a:cubicBezTo>
                  <a:cubicBezTo>
                    <a:pt x="467" y="5905"/>
                    <a:pt x="901" y="5905"/>
                    <a:pt x="1335" y="5838"/>
                  </a:cubicBezTo>
                  <a:cubicBezTo>
                    <a:pt x="1618" y="5815"/>
                    <a:pt x="1901" y="5791"/>
                    <a:pt x="2196" y="5791"/>
                  </a:cubicBezTo>
                  <a:cubicBezTo>
                    <a:pt x="2318" y="5791"/>
                    <a:pt x="2442" y="5795"/>
                    <a:pt x="2569" y="5805"/>
                  </a:cubicBezTo>
                  <a:cubicBezTo>
                    <a:pt x="2669" y="5805"/>
                    <a:pt x="2702" y="5872"/>
                    <a:pt x="2736" y="5938"/>
                  </a:cubicBezTo>
                  <a:cubicBezTo>
                    <a:pt x="2769" y="6005"/>
                    <a:pt x="2802" y="6105"/>
                    <a:pt x="2736" y="6172"/>
                  </a:cubicBezTo>
                  <a:cubicBezTo>
                    <a:pt x="2231" y="7109"/>
                    <a:pt x="2903" y="7440"/>
                    <a:pt x="3642" y="7440"/>
                  </a:cubicBezTo>
                  <a:cubicBezTo>
                    <a:pt x="3930" y="7440"/>
                    <a:pt x="4227" y="7390"/>
                    <a:pt x="4470" y="7306"/>
                  </a:cubicBezTo>
                  <a:cubicBezTo>
                    <a:pt x="5638" y="6939"/>
                    <a:pt x="6138" y="6072"/>
                    <a:pt x="6305" y="4904"/>
                  </a:cubicBezTo>
                  <a:cubicBezTo>
                    <a:pt x="6505" y="3603"/>
                    <a:pt x="6405" y="1969"/>
                    <a:pt x="5371" y="1002"/>
                  </a:cubicBezTo>
                  <a:cubicBezTo>
                    <a:pt x="4837" y="501"/>
                    <a:pt x="4037" y="1"/>
                    <a:pt x="3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497;p60">
              <a:extLst>
                <a:ext uri="{FF2B5EF4-FFF2-40B4-BE49-F238E27FC236}">
                  <a16:creationId xmlns:a16="http://schemas.microsoft.com/office/drawing/2014/main" id="{544BFC3E-80E8-6C14-3441-0B7BB0CCE54A}"/>
                </a:ext>
              </a:extLst>
            </p:cNvPr>
            <p:cNvSpPr/>
            <p:nvPr/>
          </p:nvSpPr>
          <p:spPr>
            <a:xfrm>
              <a:off x="70750" y="1895325"/>
              <a:ext cx="145975" cy="209350"/>
            </a:xfrm>
            <a:custGeom>
              <a:avLst/>
              <a:gdLst/>
              <a:ahLst/>
              <a:cxnLst/>
              <a:rect l="l" t="t" r="r" b="b"/>
              <a:pathLst>
                <a:path w="5839" h="8374" extrusionOk="0">
                  <a:moveTo>
                    <a:pt x="2803" y="1"/>
                  </a:moveTo>
                  <a:cubicBezTo>
                    <a:pt x="2803" y="101"/>
                    <a:pt x="2736" y="168"/>
                    <a:pt x="2636" y="201"/>
                  </a:cubicBezTo>
                  <a:cubicBezTo>
                    <a:pt x="2236" y="201"/>
                    <a:pt x="1836" y="234"/>
                    <a:pt x="1435" y="234"/>
                  </a:cubicBezTo>
                  <a:lnTo>
                    <a:pt x="1435" y="368"/>
                  </a:lnTo>
                  <a:cubicBezTo>
                    <a:pt x="2203" y="368"/>
                    <a:pt x="3003" y="868"/>
                    <a:pt x="3537" y="1369"/>
                  </a:cubicBezTo>
                  <a:cubicBezTo>
                    <a:pt x="4571" y="2336"/>
                    <a:pt x="4671" y="3970"/>
                    <a:pt x="4471" y="5271"/>
                  </a:cubicBezTo>
                  <a:cubicBezTo>
                    <a:pt x="4304" y="6439"/>
                    <a:pt x="3804" y="7306"/>
                    <a:pt x="2636" y="7673"/>
                  </a:cubicBezTo>
                  <a:cubicBezTo>
                    <a:pt x="2393" y="7757"/>
                    <a:pt x="2096" y="7807"/>
                    <a:pt x="1808" y="7807"/>
                  </a:cubicBezTo>
                  <a:cubicBezTo>
                    <a:pt x="1069" y="7807"/>
                    <a:pt x="397" y="7476"/>
                    <a:pt x="902" y="6539"/>
                  </a:cubicBezTo>
                  <a:cubicBezTo>
                    <a:pt x="968" y="6472"/>
                    <a:pt x="935" y="6372"/>
                    <a:pt x="902" y="6305"/>
                  </a:cubicBezTo>
                  <a:cubicBezTo>
                    <a:pt x="902" y="6406"/>
                    <a:pt x="835" y="6539"/>
                    <a:pt x="735" y="6539"/>
                  </a:cubicBezTo>
                  <a:cubicBezTo>
                    <a:pt x="601" y="6539"/>
                    <a:pt x="501" y="6572"/>
                    <a:pt x="368" y="6572"/>
                  </a:cubicBezTo>
                  <a:cubicBezTo>
                    <a:pt x="1" y="7239"/>
                    <a:pt x="168" y="7740"/>
                    <a:pt x="568" y="8040"/>
                  </a:cubicBezTo>
                  <a:cubicBezTo>
                    <a:pt x="757" y="8029"/>
                    <a:pt x="946" y="8025"/>
                    <a:pt x="1135" y="8025"/>
                  </a:cubicBezTo>
                  <a:cubicBezTo>
                    <a:pt x="1513" y="8025"/>
                    <a:pt x="1891" y="8040"/>
                    <a:pt x="2269" y="8040"/>
                  </a:cubicBezTo>
                  <a:cubicBezTo>
                    <a:pt x="2469" y="8073"/>
                    <a:pt x="2536" y="8240"/>
                    <a:pt x="2469" y="8374"/>
                  </a:cubicBezTo>
                  <a:cubicBezTo>
                    <a:pt x="2803" y="8340"/>
                    <a:pt x="3103" y="8240"/>
                    <a:pt x="3370" y="8107"/>
                  </a:cubicBezTo>
                  <a:cubicBezTo>
                    <a:pt x="5638" y="6939"/>
                    <a:pt x="5838" y="2970"/>
                    <a:pt x="4271" y="1135"/>
                  </a:cubicBezTo>
                  <a:cubicBezTo>
                    <a:pt x="3837" y="668"/>
                    <a:pt x="3337" y="268"/>
                    <a:pt x="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498;p60">
              <a:extLst>
                <a:ext uri="{FF2B5EF4-FFF2-40B4-BE49-F238E27FC236}">
                  <a16:creationId xmlns:a16="http://schemas.microsoft.com/office/drawing/2014/main" id="{23BBCC1A-AE93-EC94-0FDF-8BCFE7ACD5E9}"/>
                </a:ext>
              </a:extLst>
            </p:cNvPr>
            <p:cNvSpPr/>
            <p:nvPr/>
          </p:nvSpPr>
          <p:spPr>
            <a:xfrm>
              <a:off x="70750" y="1887350"/>
              <a:ext cx="70075" cy="13850"/>
            </a:xfrm>
            <a:custGeom>
              <a:avLst/>
              <a:gdLst/>
              <a:ahLst/>
              <a:cxnLst/>
              <a:rect l="l" t="t" r="r" b="b"/>
              <a:pathLst>
                <a:path w="2803" h="554" extrusionOk="0">
                  <a:moveTo>
                    <a:pt x="1431" y="1"/>
                  </a:moveTo>
                  <a:cubicBezTo>
                    <a:pt x="1257" y="1"/>
                    <a:pt x="1080" y="17"/>
                    <a:pt x="902" y="53"/>
                  </a:cubicBezTo>
                  <a:cubicBezTo>
                    <a:pt x="568" y="120"/>
                    <a:pt x="268" y="287"/>
                    <a:pt x="1" y="487"/>
                  </a:cubicBezTo>
                  <a:cubicBezTo>
                    <a:pt x="501" y="520"/>
                    <a:pt x="968" y="520"/>
                    <a:pt x="1435" y="553"/>
                  </a:cubicBezTo>
                  <a:cubicBezTo>
                    <a:pt x="1836" y="553"/>
                    <a:pt x="2236" y="520"/>
                    <a:pt x="2636" y="520"/>
                  </a:cubicBezTo>
                  <a:cubicBezTo>
                    <a:pt x="2736" y="487"/>
                    <a:pt x="2803" y="420"/>
                    <a:pt x="2803" y="320"/>
                  </a:cubicBezTo>
                  <a:cubicBezTo>
                    <a:pt x="2363" y="125"/>
                    <a:pt x="1906" y="1"/>
                    <a:pt x="143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499;p60">
              <a:extLst>
                <a:ext uri="{FF2B5EF4-FFF2-40B4-BE49-F238E27FC236}">
                  <a16:creationId xmlns:a16="http://schemas.microsoft.com/office/drawing/2014/main" id="{2AB3025F-F4C4-BC3D-2C57-70D1104A9BB9}"/>
                </a:ext>
              </a:extLst>
            </p:cNvPr>
            <p:cNvSpPr/>
            <p:nvPr/>
          </p:nvSpPr>
          <p:spPr>
            <a:xfrm>
              <a:off x="130125" y="2255750"/>
              <a:ext cx="10700" cy="7375"/>
            </a:xfrm>
            <a:custGeom>
              <a:avLst/>
              <a:gdLst/>
              <a:ahLst/>
              <a:cxnLst/>
              <a:rect l="l" t="t" r="r" b="b"/>
              <a:pathLst>
                <a:path w="428" h="295" extrusionOk="0">
                  <a:moveTo>
                    <a:pt x="224" y="1"/>
                  </a:moveTo>
                  <a:cubicBezTo>
                    <a:pt x="84" y="1"/>
                    <a:pt x="1" y="159"/>
                    <a:pt x="28" y="294"/>
                  </a:cubicBezTo>
                  <a:cubicBezTo>
                    <a:pt x="161" y="228"/>
                    <a:pt x="295" y="161"/>
                    <a:pt x="428" y="94"/>
                  </a:cubicBezTo>
                  <a:cubicBezTo>
                    <a:pt x="395" y="94"/>
                    <a:pt x="361" y="61"/>
                    <a:pt x="328" y="28"/>
                  </a:cubicBezTo>
                  <a:cubicBezTo>
                    <a:pt x="291" y="9"/>
                    <a:pt x="256" y="1"/>
                    <a:pt x="224" y="1"/>
                  </a:cubicBezTo>
                  <a:close/>
                </a:path>
              </a:pathLst>
            </a:custGeom>
            <a:solidFill>
              <a:srgbClr val="859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500;p60">
              <a:extLst>
                <a:ext uri="{FF2B5EF4-FFF2-40B4-BE49-F238E27FC236}">
                  <a16:creationId xmlns:a16="http://schemas.microsoft.com/office/drawing/2014/main" id="{6185852B-F1A0-037C-6F08-486CF351ECFF}"/>
                </a:ext>
              </a:extLst>
            </p:cNvPr>
            <p:cNvSpPr/>
            <p:nvPr/>
          </p:nvSpPr>
          <p:spPr>
            <a:xfrm>
              <a:off x="-829050" y="1870475"/>
              <a:ext cx="969875" cy="29050"/>
            </a:xfrm>
            <a:custGeom>
              <a:avLst/>
              <a:gdLst/>
              <a:ahLst/>
              <a:cxnLst/>
              <a:rect l="l" t="t" r="r" b="b"/>
              <a:pathLst>
                <a:path w="38795" h="1162" extrusionOk="0">
                  <a:moveTo>
                    <a:pt x="25320" y="0"/>
                  </a:moveTo>
                  <a:cubicBezTo>
                    <a:pt x="23863" y="0"/>
                    <a:pt x="22406" y="14"/>
                    <a:pt x="20949" y="28"/>
                  </a:cubicBezTo>
                  <a:cubicBezTo>
                    <a:pt x="17896" y="85"/>
                    <a:pt x="14844" y="168"/>
                    <a:pt x="11770" y="168"/>
                  </a:cubicBezTo>
                  <a:cubicBezTo>
                    <a:pt x="11283" y="168"/>
                    <a:pt x="10796" y="166"/>
                    <a:pt x="10308" y="161"/>
                  </a:cubicBezTo>
                  <a:cubicBezTo>
                    <a:pt x="9068" y="149"/>
                    <a:pt x="7815" y="123"/>
                    <a:pt x="6559" y="123"/>
                  </a:cubicBezTo>
                  <a:cubicBezTo>
                    <a:pt x="4366" y="123"/>
                    <a:pt x="2163" y="201"/>
                    <a:pt x="1" y="561"/>
                  </a:cubicBezTo>
                  <a:cubicBezTo>
                    <a:pt x="134" y="595"/>
                    <a:pt x="234" y="695"/>
                    <a:pt x="167" y="828"/>
                  </a:cubicBezTo>
                  <a:cubicBezTo>
                    <a:pt x="167" y="862"/>
                    <a:pt x="134" y="928"/>
                    <a:pt x="134" y="962"/>
                  </a:cubicBezTo>
                  <a:cubicBezTo>
                    <a:pt x="3503" y="728"/>
                    <a:pt x="6880" y="678"/>
                    <a:pt x="10262" y="678"/>
                  </a:cubicBezTo>
                  <a:cubicBezTo>
                    <a:pt x="12798" y="678"/>
                    <a:pt x="15337" y="706"/>
                    <a:pt x="17876" y="706"/>
                  </a:cubicBezTo>
                  <a:cubicBezTo>
                    <a:pt x="18722" y="706"/>
                    <a:pt x="19569" y="703"/>
                    <a:pt x="20415" y="695"/>
                  </a:cubicBezTo>
                  <a:cubicBezTo>
                    <a:pt x="22011" y="680"/>
                    <a:pt x="23614" y="665"/>
                    <a:pt x="25218" y="665"/>
                  </a:cubicBezTo>
                  <a:cubicBezTo>
                    <a:pt x="27200" y="665"/>
                    <a:pt x="29183" y="688"/>
                    <a:pt x="31156" y="761"/>
                  </a:cubicBezTo>
                  <a:cubicBezTo>
                    <a:pt x="32757" y="828"/>
                    <a:pt x="34392" y="1062"/>
                    <a:pt x="35993" y="1162"/>
                  </a:cubicBezTo>
                  <a:cubicBezTo>
                    <a:pt x="36260" y="962"/>
                    <a:pt x="36560" y="795"/>
                    <a:pt x="36894" y="728"/>
                  </a:cubicBezTo>
                  <a:cubicBezTo>
                    <a:pt x="37072" y="692"/>
                    <a:pt x="37249" y="676"/>
                    <a:pt x="37423" y="676"/>
                  </a:cubicBezTo>
                  <a:cubicBezTo>
                    <a:pt x="37898" y="676"/>
                    <a:pt x="38355" y="800"/>
                    <a:pt x="38795" y="995"/>
                  </a:cubicBezTo>
                  <a:cubicBezTo>
                    <a:pt x="38795" y="962"/>
                    <a:pt x="38762" y="895"/>
                    <a:pt x="38662" y="862"/>
                  </a:cubicBezTo>
                  <a:cubicBezTo>
                    <a:pt x="36427" y="261"/>
                    <a:pt x="33958" y="261"/>
                    <a:pt x="31657" y="128"/>
                  </a:cubicBezTo>
                  <a:cubicBezTo>
                    <a:pt x="29544" y="29"/>
                    <a:pt x="27432" y="0"/>
                    <a:pt x="25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501;p60">
              <a:extLst>
                <a:ext uri="{FF2B5EF4-FFF2-40B4-BE49-F238E27FC236}">
                  <a16:creationId xmlns:a16="http://schemas.microsoft.com/office/drawing/2014/main" id="{978F496D-5026-3441-92F6-622CB1ECB63C}"/>
                </a:ext>
              </a:extLst>
            </p:cNvPr>
            <p:cNvSpPr/>
            <p:nvPr/>
          </p:nvSpPr>
          <p:spPr>
            <a:xfrm>
              <a:off x="84950" y="2095950"/>
              <a:ext cx="49225" cy="9650"/>
            </a:xfrm>
            <a:custGeom>
              <a:avLst/>
              <a:gdLst/>
              <a:ahLst/>
              <a:cxnLst/>
              <a:rect l="l" t="t" r="r" b="b"/>
              <a:pathLst>
                <a:path w="1969" h="386" extrusionOk="0">
                  <a:moveTo>
                    <a:pt x="567" y="0"/>
                  </a:moveTo>
                  <a:cubicBezTo>
                    <a:pt x="378" y="0"/>
                    <a:pt x="189" y="4"/>
                    <a:pt x="0" y="15"/>
                  </a:cubicBezTo>
                  <a:cubicBezTo>
                    <a:pt x="327" y="267"/>
                    <a:pt x="845" y="386"/>
                    <a:pt x="1380" y="386"/>
                  </a:cubicBezTo>
                  <a:cubicBezTo>
                    <a:pt x="1554" y="386"/>
                    <a:pt x="1730" y="373"/>
                    <a:pt x="1901" y="349"/>
                  </a:cubicBezTo>
                  <a:cubicBezTo>
                    <a:pt x="1968" y="215"/>
                    <a:pt x="1901" y="48"/>
                    <a:pt x="1701" y="15"/>
                  </a:cubicBezTo>
                  <a:cubicBezTo>
                    <a:pt x="1323" y="15"/>
                    <a:pt x="945" y="0"/>
                    <a:pt x="56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502;p60">
              <a:extLst>
                <a:ext uri="{FF2B5EF4-FFF2-40B4-BE49-F238E27FC236}">
                  <a16:creationId xmlns:a16="http://schemas.microsoft.com/office/drawing/2014/main" id="{D7B80C4B-7708-1010-0BBF-AC6F5F76DCE4}"/>
                </a:ext>
              </a:extLst>
            </p:cNvPr>
            <p:cNvSpPr/>
            <p:nvPr/>
          </p:nvSpPr>
          <p:spPr>
            <a:xfrm>
              <a:off x="19900" y="2096325"/>
              <a:ext cx="112600" cy="17900"/>
            </a:xfrm>
            <a:custGeom>
              <a:avLst/>
              <a:gdLst/>
              <a:ahLst/>
              <a:cxnLst/>
              <a:rect l="l" t="t" r="r" b="b"/>
              <a:pathLst>
                <a:path w="4504" h="716" extrusionOk="0">
                  <a:moveTo>
                    <a:pt x="2602" y="0"/>
                  </a:moveTo>
                  <a:cubicBezTo>
                    <a:pt x="2068" y="0"/>
                    <a:pt x="1535" y="0"/>
                    <a:pt x="1034" y="33"/>
                  </a:cubicBezTo>
                  <a:cubicBezTo>
                    <a:pt x="856" y="33"/>
                    <a:pt x="634" y="19"/>
                    <a:pt x="397" y="19"/>
                  </a:cubicBezTo>
                  <a:cubicBezTo>
                    <a:pt x="278" y="19"/>
                    <a:pt x="156" y="22"/>
                    <a:pt x="34" y="33"/>
                  </a:cubicBezTo>
                  <a:cubicBezTo>
                    <a:pt x="34" y="234"/>
                    <a:pt x="0" y="467"/>
                    <a:pt x="0" y="701"/>
                  </a:cubicBezTo>
                  <a:cubicBezTo>
                    <a:pt x="45" y="701"/>
                    <a:pt x="89" y="715"/>
                    <a:pt x="124" y="715"/>
                  </a:cubicBezTo>
                  <a:cubicBezTo>
                    <a:pt x="141" y="715"/>
                    <a:pt x="156" y="712"/>
                    <a:pt x="167" y="701"/>
                  </a:cubicBezTo>
                  <a:cubicBezTo>
                    <a:pt x="667" y="634"/>
                    <a:pt x="1168" y="634"/>
                    <a:pt x="1668" y="634"/>
                  </a:cubicBezTo>
                  <a:cubicBezTo>
                    <a:pt x="2535" y="634"/>
                    <a:pt x="3436" y="534"/>
                    <a:pt x="4303" y="467"/>
                  </a:cubicBezTo>
                  <a:cubicBezTo>
                    <a:pt x="4403" y="434"/>
                    <a:pt x="4470" y="400"/>
                    <a:pt x="4503" y="334"/>
                  </a:cubicBezTo>
                  <a:lnTo>
                    <a:pt x="4503" y="334"/>
                  </a:lnTo>
                  <a:cubicBezTo>
                    <a:pt x="4332" y="358"/>
                    <a:pt x="4156" y="371"/>
                    <a:pt x="3982" y="371"/>
                  </a:cubicBezTo>
                  <a:cubicBezTo>
                    <a:pt x="3447" y="371"/>
                    <a:pt x="2929" y="252"/>
                    <a:pt x="2602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503;p60">
              <a:extLst>
                <a:ext uri="{FF2B5EF4-FFF2-40B4-BE49-F238E27FC236}">
                  <a16:creationId xmlns:a16="http://schemas.microsoft.com/office/drawing/2014/main" id="{A93DCF64-0DE5-6F80-03F1-836BFAF02C00}"/>
                </a:ext>
              </a:extLst>
            </p:cNvPr>
            <p:cNvSpPr/>
            <p:nvPr/>
          </p:nvSpPr>
          <p:spPr>
            <a:xfrm>
              <a:off x="105775" y="2272575"/>
              <a:ext cx="5875" cy="3900"/>
            </a:xfrm>
            <a:custGeom>
              <a:avLst/>
              <a:gdLst/>
              <a:ahLst/>
              <a:cxnLst/>
              <a:rect l="l" t="t" r="r" b="b"/>
              <a:pathLst>
                <a:path w="235" h="156" extrusionOk="0">
                  <a:moveTo>
                    <a:pt x="168" y="0"/>
                  </a:moveTo>
                  <a:cubicBezTo>
                    <a:pt x="93" y="0"/>
                    <a:pt x="27" y="78"/>
                    <a:pt x="1" y="155"/>
                  </a:cubicBezTo>
                  <a:cubicBezTo>
                    <a:pt x="101" y="122"/>
                    <a:pt x="168" y="55"/>
                    <a:pt x="234" y="22"/>
                  </a:cubicBezTo>
                  <a:cubicBezTo>
                    <a:pt x="212" y="7"/>
                    <a:pt x="189" y="0"/>
                    <a:pt x="168" y="0"/>
                  </a:cubicBezTo>
                  <a:close/>
                </a:path>
              </a:pathLst>
            </a:custGeom>
            <a:solidFill>
              <a:srgbClr val="859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504;p60">
              <a:extLst>
                <a:ext uri="{FF2B5EF4-FFF2-40B4-BE49-F238E27FC236}">
                  <a16:creationId xmlns:a16="http://schemas.microsoft.com/office/drawing/2014/main" id="{543C899C-4A2F-1511-37BC-56AF50BB69D1}"/>
                </a:ext>
              </a:extLst>
            </p:cNvPr>
            <p:cNvSpPr/>
            <p:nvPr/>
          </p:nvSpPr>
          <p:spPr>
            <a:xfrm>
              <a:off x="-3450" y="1899500"/>
              <a:ext cx="110100" cy="209350"/>
            </a:xfrm>
            <a:custGeom>
              <a:avLst/>
              <a:gdLst/>
              <a:ahLst/>
              <a:cxnLst/>
              <a:rect l="l" t="t" r="r" b="b"/>
              <a:pathLst>
                <a:path w="4404" h="8374" extrusionOk="0">
                  <a:moveTo>
                    <a:pt x="2969" y="1"/>
                  </a:moveTo>
                  <a:cubicBezTo>
                    <a:pt x="2335" y="501"/>
                    <a:pt x="1902" y="1335"/>
                    <a:pt x="1601" y="2002"/>
                  </a:cubicBezTo>
                  <a:cubicBezTo>
                    <a:pt x="767" y="3870"/>
                    <a:pt x="167" y="6138"/>
                    <a:pt x="0" y="8373"/>
                  </a:cubicBezTo>
                  <a:lnTo>
                    <a:pt x="167" y="8373"/>
                  </a:lnTo>
                  <a:cubicBezTo>
                    <a:pt x="167" y="8340"/>
                    <a:pt x="200" y="8273"/>
                    <a:pt x="234" y="8240"/>
                  </a:cubicBezTo>
                  <a:cubicBezTo>
                    <a:pt x="367" y="8006"/>
                    <a:pt x="667" y="7940"/>
                    <a:pt x="968" y="7906"/>
                  </a:cubicBezTo>
                  <a:cubicBezTo>
                    <a:pt x="1001" y="7506"/>
                    <a:pt x="1034" y="7106"/>
                    <a:pt x="1101" y="6706"/>
                  </a:cubicBezTo>
                  <a:cubicBezTo>
                    <a:pt x="1034" y="6672"/>
                    <a:pt x="1001" y="6672"/>
                    <a:pt x="968" y="6672"/>
                  </a:cubicBezTo>
                  <a:cubicBezTo>
                    <a:pt x="734" y="6639"/>
                    <a:pt x="767" y="6305"/>
                    <a:pt x="968" y="6239"/>
                  </a:cubicBezTo>
                  <a:cubicBezTo>
                    <a:pt x="1034" y="6239"/>
                    <a:pt x="1101" y="6205"/>
                    <a:pt x="1134" y="6205"/>
                  </a:cubicBezTo>
                  <a:cubicBezTo>
                    <a:pt x="1201" y="5905"/>
                    <a:pt x="1234" y="5605"/>
                    <a:pt x="1301" y="5338"/>
                  </a:cubicBezTo>
                  <a:cubicBezTo>
                    <a:pt x="1635" y="3737"/>
                    <a:pt x="2168" y="1769"/>
                    <a:pt x="3369" y="635"/>
                  </a:cubicBezTo>
                  <a:cubicBezTo>
                    <a:pt x="3703" y="334"/>
                    <a:pt x="4036" y="201"/>
                    <a:pt x="4403" y="201"/>
                  </a:cubicBezTo>
                  <a:lnTo>
                    <a:pt x="4403" y="67"/>
                  </a:lnTo>
                  <a:cubicBezTo>
                    <a:pt x="3936" y="34"/>
                    <a:pt x="3469" y="34"/>
                    <a:pt x="2969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505;p60">
              <a:extLst>
                <a:ext uri="{FF2B5EF4-FFF2-40B4-BE49-F238E27FC236}">
                  <a16:creationId xmlns:a16="http://schemas.microsoft.com/office/drawing/2014/main" id="{0CAF8E4B-80DF-7098-75D0-8867C8C34278}"/>
                </a:ext>
              </a:extLst>
            </p:cNvPr>
            <p:cNvSpPr/>
            <p:nvPr/>
          </p:nvSpPr>
          <p:spPr>
            <a:xfrm>
              <a:off x="79925" y="2050875"/>
              <a:ext cx="13375" cy="8775"/>
            </a:xfrm>
            <a:custGeom>
              <a:avLst/>
              <a:gdLst/>
              <a:ahLst/>
              <a:cxnLst/>
              <a:rect l="l" t="t" r="r" b="b"/>
              <a:pathLst>
                <a:path w="535" h="351" extrusionOk="0">
                  <a:moveTo>
                    <a:pt x="351" y="0"/>
                  </a:moveTo>
                  <a:cubicBezTo>
                    <a:pt x="284" y="0"/>
                    <a:pt x="218" y="33"/>
                    <a:pt x="168" y="117"/>
                  </a:cubicBezTo>
                  <a:cubicBezTo>
                    <a:pt x="101" y="184"/>
                    <a:pt x="68" y="284"/>
                    <a:pt x="1" y="350"/>
                  </a:cubicBezTo>
                  <a:cubicBezTo>
                    <a:pt x="134" y="350"/>
                    <a:pt x="234" y="317"/>
                    <a:pt x="368" y="317"/>
                  </a:cubicBezTo>
                  <a:cubicBezTo>
                    <a:pt x="468" y="317"/>
                    <a:pt x="535" y="184"/>
                    <a:pt x="535" y="83"/>
                  </a:cubicBezTo>
                  <a:cubicBezTo>
                    <a:pt x="485" y="33"/>
                    <a:pt x="418" y="0"/>
                    <a:pt x="35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506;p60">
              <a:extLst>
                <a:ext uri="{FF2B5EF4-FFF2-40B4-BE49-F238E27FC236}">
                  <a16:creationId xmlns:a16="http://schemas.microsoft.com/office/drawing/2014/main" id="{E4600046-ECE3-C5D7-0389-7C8BC36FBD39}"/>
                </a:ext>
              </a:extLst>
            </p:cNvPr>
            <p:cNvSpPr/>
            <p:nvPr/>
          </p:nvSpPr>
          <p:spPr>
            <a:xfrm>
              <a:off x="24050" y="2049275"/>
              <a:ext cx="69250" cy="18425"/>
            </a:xfrm>
            <a:custGeom>
              <a:avLst/>
              <a:gdLst/>
              <a:ahLst/>
              <a:cxnLst/>
              <a:rect l="l" t="t" r="r" b="b"/>
              <a:pathLst>
                <a:path w="2770" h="737" extrusionOk="0">
                  <a:moveTo>
                    <a:pt x="2230" y="0"/>
                  </a:moveTo>
                  <a:cubicBezTo>
                    <a:pt x="1935" y="0"/>
                    <a:pt x="1652" y="24"/>
                    <a:pt x="1369" y="47"/>
                  </a:cubicBezTo>
                  <a:cubicBezTo>
                    <a:pt x="935" y="114"/>
                    <a:pt x="501" y="114"/>
                    <a:pt x="34" y="214"/>
                  </a:cubicBezTo>
                  <a:cubicBezTo>
                    <a:pt x="34" y="381"/>
                    <a:pt x="1" y="548"/>
                    <a:pt x="1" y="715"/>
                  </a:cubicBezTo>
                  <a:cubicBezTo>
                    <a:pt x="108" y="730"/>
                    <a:pt x="216" y="736"/>
                    <a:pt x="327" y="736"/>
                  </a:cubicBezTo>
                  <a:cubicBezTo>
                    <a:pt x="944" y="736"/>
                    <a:pt x="1614" y="527"/>
                    <a:pt x="2236" y="414"/>
                  </a:cubicBezTo>
                  <a:cubicBezTo>
                    <a:pt x="2303" y="348"/>
                    <a:pt x="2336" y="248"/>
                    <a:pt x="2403" y="181"/>
                  </a:cubicBezTo>
                  <a:cubicBezTo>
                    <a:pt x="2453" y="97"/>
                    <a:pt x="2519" y="64"/>
                    <a:pt x="2586" y="64"/>
                  </a:cubicBezTo>
                  <a:cubicBezTo>
                    <a:pt x="2653" y="64"/>
                    <a:pt x="2720" y="97"/>
                    <a:pt x="2770" y="147"/>
                  </a:cubicBezTo>
                  <a:cubicBezTo>
                    <a:pt x="2736" y="81"/>
                    <a:pt x="2703" y="14"/>
                    <a:pt x="2603" y="14"/>
                  </a:cubicBezTo>
                  <a:cubicBezTo>
                    <a:pt x="2476" y="4"/>
                    <a:pt x="2352" y="0"/>
                    <a:pt x="2230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507;p60">
              <a:extLst>
                <a:ext uri="{FF2B5EF4-FFF2-40B4-BE49-F238E27FC236}">
                  <a16:creationId xmlns:a16="http://schemas.microsoft.com/office/drawing/2014/main" id="{0E850E1F-6113-4F47-8A72-25BB735D845A}"/>
                </a:ext>
              </a:extLst>
            </p:cNvPr>
            <p:cNvSpPr/>
            <p:nvPr/>
          </p:nvSpPr>
          <p:spPr>
            <a:xfrm>
              <a:off x="20725" y="2059625"/>
              <a:ext cx="64250" cy="37550"/>
            </a:xfrm>
            <a:custGeom>
              <a:avLst/>
              <a:gdLst/>
              <a:ahLst/>
              <a:cxnLst/>
              <a:rect l="l" t="t" r="r" b="b"/>
              <a:pathLst>
                <a:path w="2570" h="1502" extrusionOk="0">
                  <a:moveTo>
                    <a:pt x="2369" y="0"/>
                  </a:moveTo>
                  <a:lnTo>
                    <a:pt x="2369" y="0"/>
                  </a:lnTo>
                  <a:cubicBezTo>
                    <a:pt x="1747" y="113"/>
                    <a:pt x="1077" y="322"/>
                    <a:pt x="460" y="322"/>
                  </a:cubicBezTo>
                  <a:cubicBezTo>
                    <a:pt x="349" y="322"/>
                    <a:pt x="241" y="316"/>
                    <a:pt x="134" y="301"/>
                  </a:cubicBezTo>
                  <a:cubicBezTo>
                    <a:pt x="67" y="701"/>
                    <a:pt x="34" y="1101"/>
                    <a:pt x="1" y="1501"/>
                  </a:cubicBezTo>
                  <a:cubicBezTo>
                    <a:pt x="123" y="1490"/>
                    <a:pt x="245" y="1487"/>
                    <a:pt x="364" y="1487"/>
                  </a:cubicBezTo>
                  <a:cubicBezTo>
                    <a:pt x="601" y="1487"/>
                    <a:pt x="823" y="1501"/>
                    <a:pt x="1001" y="1501"/>
                  </a:cubicBezTo>
                  <a:cubicBezTo>
                    <a:pt x="1502" y="1468"/>
                    <a:pt x="2035" y="1468"/>
                    <a:pt x="2569" y="1468"/>
                  </a:cubicBezTo>
                  <a:cubicBezTo>
                    <a:pt x="2169" y="1168"/>
                    <a:pt x="2002" y="667"/>
                    <a:pt x="2369" y="0"/>
                  </a:cubicBezTo>
                  <a:close/>
                </a:path>
              </a:pathLst>
            </a:custGeom>
            <a:solidFill>
              <a:srgbClr val="FFF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508;p60">
              <a:extLst>
                <a:ext uri="{FF2B5EF4-FFF2-40B4-BE49-F238E27FC236}">
                  <a16:creationId xmlns:a16="http://schemas.microsoft.com/office/drawing/2014/main" id="{E260C0A9-6377-60AD-6325-EB1551F2B9A4}"/>
                </a:ext>
              </a:extLst>
            </p:cNvPr>
            <p:cNvSpPr/>
            <p:nvPr/>
          </p:nvSpPr>
          <p:spPr>
            <a:xfrm>
              <a:off x="-961650" y="1887075"/>
              <a:ext cx="1032425" cy="1223325"/>
            </a:xfrm>
            <a:custGeom>
              <a:avLst/>
              <a:gdLst/>
              <a:ahLst/>
              <a:cxnLst/>
              <a:rect l="l" t="t" r="r" b="b"/>
              <a:pathLst>
                <a:path w="41297" h="48933" extrusionOk="0">
                  <a:moveTo>
                    <a:pt x="13210" y="6861"/>
                  </a:moveTo>
                  <a:cubicBezTo>
                    <a:pt x="15611" y="6861"/>
                    <a:pt x="18020" y="6969"/>
                    <a:pt x="20382" y="6969"/>
                  </a:cubicBezTo>
                  <a:cubicBezTo>
                    <a:pt x="22383" y="6969"/>
                    <a:pt x="24385" y="7036"/>
                    <a:pt x="26353" y="7036"/>
                  </a:cubicBezTo>
                  <a:cubicBezTo>
                    <a:pt x="27499" y="7036"/>
                    <a:pt x="28700" y="6941"/>
                    <a:pt x="29877" y="6941"/>
                  </a:cubicBezTo>
                  <a:cubicBezTo>
                    <a:pt x="30549" y="6941"/>
                    <a:pt x="31214" y="6972"/>
                    <a:pt x="31857" y="7069"/>
                  </a:cubicBezTo>
                  <a:cubicBezTo>
                    <a:pt x="32057" y="7102"/>
                    <a:pt x="32057" y="7436"/>
                    <a:pt x="31857" y="7469"/>
                  </a:cubicBezTo>
                  <a:cubicBezTo>
                    <a:pt x="31171" y="7573"/>
                    <a:pt x="30461" y="7606"/>
                    <a:pt x="29743" y="7606"/>
                  </a:cubicBezTo>
                  <a:cubicBezTo>
                    <a:pt x="28609" y="7606"/>
                    <a:pt x="27456" y="7523"/>
                    <a:pt x="26353" y="7503"/>
                  </a:cubicBezTo>
                  <a:cubicBezTo>
                    <a:pt x="24385" y="7503"/>
                    <a:pt x="22383" y="7569"/>
                    <a:pt x="20382" y="7569"/>
                  </a:cubicBezTo>
                  <a:cubicBezTo>
                    <a:pt x="17939" y="7569"/>
                    <a:pt x="15444" y="7685"/>
                    <a:pt x="12962" y="7685"/>
                  </a:cubicBezTo>
                  <a:cubicBezTo>
                    <a:pt x="11445" y="7685"/>
                    <a:pt x="9933" y="7642"/>
                    <a:pt x="8440" y="7503"/>
                  </a:cubicBezTo>
                  <a:cubicBezTo>
                    <a:pt x="8173" y="7469"/>
                    <a:pt x="8173" y="7069"/>
                    <a:pt x="8440" y="7069"/>
                  </a:cubicBezTo>
                  <a:cubicBezTo>
                    <a:pt x="10015" y="6909"/>
                    <a:pt x="11610" y="6861"/>
                    <a:pt x="13210" y="6861"/>
                  </a:cubicBezTo>
                  <a:close/>
                  <a:moveTo>
                    <a:pt x="13210" y="11531"/>
                  </a:moveTo>
                  <a:cubicBezTo>
                    <a:pt x="15611" y="11531"/>
                    <a:pt x="18020" y="11639"/>
                    <a:pt x="20382" y="11639"/>
                  </a:cubicBezTo>
                  <a:cubicBezTo>
                    <a:pt x="22383" y="11639"/>
                    <a:pt x="24385" y="11706"/>
                    <a:pt x="26353" y="11706"/>
                  </a:cubicBezTo>
                  <a:cubicBezTo>
                    <a:pt x="27449" y="11706"/>
                    <a:pt x="28595" y="11619"/>
                    <a:pt x="29723" y="11619"/>
                  </a:cubicBezTo>
                  <a:cubicBezTo>
                    <a:pt x="30448" y="11619"/>
                    <a:pt x="31165" y="11655"/>
                    <a:pt x="31857" y="11772"/>
                  </a:cubicBezTo>
                  <a:cubicBezTo>
                    <a:pt x="32057" y="11772"/>
                    <a:pt x="32057" y="12106"/>
                    <a:pt x="31857" y="12139"/>
                  </a:cubicBezTo>
                  <a:cubicBezTo>
                    <a:pt x="31150" y="12246"/>
                    <a:pt x="30416" y="12278"/>
                    <a:pt x="29675" y="12278"/>
                  </a:cubicBezTo>
                  <a:cubicBezTo>
                    <a:pt x="28563" y="12278"/>
                    <a:pt x="27434" y="12206"/>
                    <a:pt x="26353" y="12206"/>
                  </a:cubicBezTo>
                  <a:cubicBezTo>
                    <a:pt x="26065" y="12201"/>
                    <a:pt x="25776" y="12199"/>
                    <a:pt x="25486" y="12199"/>
                  </a:cubicBezTo>
                  <a:cubicBezTo>
                    <a:pt x="24088" y="12199"/>
                    <a:pt x="22676" y="12246"/>
                    <a:pt x="21261" y="12246"/>
                  </a:cubicBezTo>
                  <a:cubicBezTo>
                    <a:pt x="20968" y="12246"/>
                    <a:pt x="20675" y="12244"/>
                    <a:pt x="20382" y="12239"/>
                  </a:cubicBezTo>
                  <a:cubicBezTo>
                    <a:pt x="17939" y="12239"/>
                    <a:pt x="15444" y="12355"/>
                    <a:pt x="12962" y="12355"/>
                  </a:cubicBezTo>
                  <a:cubicBezTo>
                    <a:pt x="11445" y="12355"/>
                    <a:pt x="9933" y="12312"/>
                    <a:pt x="8440" y="12173"/>
                  </a:cubicBezTo>
                  <a:cubicBezTo>
                    <a:pt x="8173" y="12139"/>
                    <a:pt x="8173" y="11772"/>
                    <a:pt x="8440" y="11739"/>
                  </a:cubicBezTo>
                  <a:cubicBezTo>
                    <a:pt x="10015" y="11579"/>
                    <a:pt x="11610" y="11531"/>
                    <a:pt x="13210" y="11531"/>
                  </a:cubicBezTo>
                  <a:close/>
                  <a:moveTo>
                    <a:pt x="13210" y="16201"/>
                  </a:moveTo>
                  <a:cubicBezTo>
                    <a:pt x="15611" y="16201"/>
                    <a:pt x="18020" y="16309"/>
                    <a:pt x="20382" y="16309"/>
                  </a:cubicBezTo>
                  <a:cubicBezTo>
                    <a:pt x="22383" y="16309"/>
                    <a:pt x="24385" y="16376"/>
                    <a:pt x="26353" y="16376"/>
                  </a:cubicBezTo>
                  <a:cubicBezTo>
                    <a:pt x="27449" y="16376"/>
                    <a:pt x="28595" y="16289"/>
                    <a:pt x="29723" y="16289"/>
                  </a:cubicBezTo>
                  <a:cubicBezTo>
                    <a:pt x="30448" y="16289"/>
                    <a:pt x="31165" y="16325"/>
                    <a:pt x="31857" y="16442"/>
                  </a:cubicBezTo>
                  <a:cubicBezTo>
                    <a:pt x="32057" y="16442"/>
                    <a:pt x="32057" y="16776"/>
                    <a:pt x="31857" y="16809"/>
                  </a:cubicBezTo>
                  <a:cubicBezTo>
                    <a:pt x="31150" y="16916"/>
                    <a:pt x="30416" y="16948"/>
                    <a:pt x="29675" y="16948"/>
                  </a:cubicBezTo>
                  <a:cubicBezTo>
                    <a:pt x="28563" y="16948"/>
                    <a:pt x="27434" y="16876"/>
                    <a:pt x="26353" y="16876"/>
                  </a:cubicBezTo>
                  <a:cubicBezTo>
                    <a:pt x="26065" y="16871"/>
                    <a:pt x="25776" y="16869"/>
                    <a:pt x="25486" y="16869"/>
                  </a:cubicBezTo>
                  <a:cubicBezTo>
                    <a:pt x="24088" y="16869"/>
                    <a:pt x="22676" y="16916"/>
                    <a:pt x="21261" y="16916"/>
                  </a:cubicBezTo>
                  <a:cubicBezTo>
                    <a:pt x="20968" y="16916"/>
                    <a:pt x="20675" y="16914"/>
                    <a:pt x="20382" y="16909"/>
                  </a:cubicBezTo>
                  <a:cubicBezTo>
                    <a:pt x="17939" y="16909"/>
                    <a:pt x="15444" y="17025"/>
                    <a:pt x="12962" y="17025"/>
                  </a:cubicBezTo>
                  <a:cubicBezTo>
                    <a:pt x="11445" y="17025"/>
                    <a:pt x="9933" y="16982"/>
                    <a:pt x="8440" y="16843"/>
                  </a:cubicBezTo>
                  <a:cubicBezTo>
                    <a:pt x="8173" y="16809"/>
                    <a:pt x="8173" y="16442"/>
                    <a:pt x="8440" y="16409"/>
                  </a:cubicBezTo>
                  <a:cubicBezTo>
                    <a:pt x="10015" y="16249"/>
                    <a:pt x="11610" y="16201"/>
                    <a:pt x="13210" y="16201"/>
                  </a:cubicBezTo>
                  <a:close/>
                  <a:moveTo>
                    <a:pt x="13210" y="30211"/>
                  </a:moveTo>
                  <a:cubicBezTo>
                    <a:pt x="15611" y="30211"/>
                    <a:pt x="18020" y="30319"/>
                    <a:pt x="20382" y="30319"/>
                  </a:cubicBezTo>
                  <a:cubicBezTo>
                    <a:pt x="22383" y="30319"/>
                    <a:pt x="24385" y="30386"/>
                    <a:pt x="26353" y="30386"/>
                  </a:cubicBezTo>
                  <a:cubicBezTo>
                    <a:pt x="27449" y="30386"/>
                    <a:pt x="28595" y="30299"/>
                    <a:pt x="29723" y="30299"/>
                  </a:cubicBezTo>
                  <a:cubicBezTo>
                    <a:pt x="30448" y="30299"/>
                    <a:pt x="31165" y="30335"/>
                    <a:pt x="31857" y="30453"/>
                  </a:cubicBezTo>
                  <a:cubicBezTo>
                    <a:pt x="32057" y="30486"/>
                    <a:pt x="32057" y="30786"/>
                    <a:pt x="31857" y="30819"/>
                  </a:cubicBezTo>
                  <a:cubicBezTo>
                    <a:pt x="31150" y="30926"/>
                    <a:pt x="30416" y="30958"/>
                    <a:pt x="29675" y="30958"/>
                  </a:cubicBezTo>
                  <a:cubicBezTo>
                    <a:pt x="28563" y="30958"/>
                    <a:pt x="27434" y="30886"/>
                    <a:pt x="26353" y="30886"/>
                  </a:cubicBezTo>
                  <a:cubicBezTo>
                    <a:pt x="26072" y="30881"/>
                    <a:pt x="25790" y="30879"/>
                    <a:pt x="25508" y="30879"/>
                  </a:cubicBezTo>
                  <a:cubicBezTo>
                    <a:pt x="23813" y="30879"/>
                    <a:pt x="22098" y="30953"/>
                    <a:pt x="20382" y="30953"/>
                  </a:cubicBezTo>
                  <a:cubicBezTo>
                    <a:pt x="20168" y="30951"/>
                    <a:pt x="19953" y="30950"/>
                    <a:pt x="19738" y="30950"/>
                  </a:cubicBezTo>
                  <a:cubicBezTo>
                    <a:pt x="17535" y="30950"/>
                    <a:pt x="15295" y="31037"/>
                    <a:pt x="13064" y="31037"/>
                  </a:cubicBezTo>
                  <a:cubicBezTo>
                    <a:pt x="11513" y="31037"/>
                    <a:pt x="9967" y="30995"/>
                    <a:pt x="8440" y="30853"/>
                  </a:cubicBezTo>
                  <a:cubicBezTo>
                    <a:pt x="8173" y="30819"/>
                    <a:pt x="8173" y="30453"/>
                    <a:pt x="8440" y="30419"/>
                  </a:cubicBezTo>
                  <a:cubicBezTo>
                    <a:pt x="10015" y="30259"/>
                    <a:pt x="11610" y="30211"/>
                    <a:pt x="13210" y="30211"/>
                  </a:cubicBezTo>
                  <a:close/>
                  <a:moveTo>
                    <a:pt x="13210" y="34881"/>
                  </a:moveTo>
                  <a:cubicBezTo>
                    <a:pt x="15611" y="34881"/>
                    <a:pt x="18020" y="34989"/>
                    <a:pt x="20382" y="34989"/>
                  </a:cubicBezTo>
                  <a:cubicBezTo>
                    <a:pt x="22383" y="34989"/>
                    <a:pt x="24385" y="35056"/>
                    <a:pt x="26353" y="35056"/>
                  </a:cubicBezTo>
                  <a:cubicBezTo>
                    <a:pt x="27449" y="35056"/>
                    <a:pt x="28595" y="34969"/>
                    <a:pt x="29723" y="34969"/>
                  </a:cubicBezTo>
                  <a:cubicBezTo>
                    <a:pt x="30448" y="34969"/>
                    <a:pt x="31165" y="35005"/>
                    <a:pt x="31857" y="35123"/>
                  </a:cubicBezTo>
                  <a:cubicBezTo>
                    <a:pt x="32057" y="35156"/>
                    <a:pt x="32057" y="35456"/>
                    <a:pt x="31857" y="35489"/>
                  </a:cubicBezTo>
                  <a:cubicBezTo>
                    <a:pt x="31150" y="35596"/>
                    <a:pt x="30416" y="35628"/>
                    <a:pt x="29675" y="35628"/>
                  </a:cubicBezTo>
                  <a:cubicBezTo>
                    <a:pt x="28563" y="35628"/>
                    <a:pt x="27434" y="35556"/>
                    <a:pt x="26353" y="35556"/>
                  </a:cubicBezTo>
                  <a:cubicBezTo>
                    <a:pt x="26072" y="35551"/>
                    <a:pt x="25790" y="35549"/>
                    <a:pt x="25508" y="35549"/>
                  </a:cubicBezTo>
                  <a:cubicBezTo>
                    <a:pt x="23813" y="35549"/>
                    <a:pt x="22098" y="35623"/>
                    <a:pt x="20382" y="35623"/>
                  </a:cubicBezTo>
                  <a:cubicBezTo>
                    <a:pt x="20168" y="35621"/>
                    <a:pt x="19953" y="35620"/>
                    <a:pt x="19738" y="35620"/>
                  </a:cubicBezTo>
                  <a:cubicBezTo>
                    <a:pt x="17535" y="35620"/>
                    <a:pt x="15295" y="35707"/>
                    <a:pt x="13064" y="35707"/>
                  </a:cubicBezTo>
                  <a:cubicBezTo>
                    <a:pt x="11513" y="35707"/>
                    <a:pt x="9967" y="35665"/>
                    <a:pt x="8440" y="35523"/>
                  </a:cubicBezTo>
                  <a:cubicBezTo>
                    <a:pt x="8173" y="35489"/>
                    <a:pt x="8173" y="35123"/>
                    <a:pt x="8440" y="35089"/>
                  </a:cubicBezTo>
                  <a:cubicBezTo>
                    <a:pt x="10015" y="34929"/>
                    <a:pt x="11610" y="34881"/>
                    <a:pt x="13210" y="34881"/>
                  </a:cubicBezTo>
                  <a:close/>
                  <a:moveTo>
                    <a:pt x="24418" y="42494"/>
                  </a:moveTo>
                  <a:cubicBezTo>
                    <a:pt x="24685" y="42494"/>
                    <a:pt x="24685" y="42861"/>
                    <a:pt x="24418" y="42861"/>
                  </a:cubicBezTo>
                  <a:cubicBezTo>
                    <a:pt x="24185" y="42861"/>
                    <a:pt x="24185" y="42494"/>
                    <a:pt x="24418" y="42494"/>
                  </a:cubicBezTo>
                  <a:close/>
                  <a:moveTo>
                    <a:pt x="18642" y="40544"/>
                  </a:moveTo>
                  <a:cubicBezTo>
                    <a:pt x="18710" y="40544"/>
                    <a:pt x="18781" y="40595"/>
                    <a:pt x="18781" y="40660"/>
                  </a:cubicBezTo>
                  <a:cubicBezTo>
                    <a:pt x="18814" y="41060"/>
                    <a:pt x="18247" y="43462"/>
                    <a:pt x="18948" y="43495"/>
                  </a:cubicBezTo>
                  <a:cubicBezTo>
                    <a:pt x="19048" y="43495"/>
                    <a:pt x="19048" y="43695"/>
                    <a:pt x="18948" y="43695"/>
                  </a:cubicBezTo>
                  <a:cubicBezTo>
                    <a:pt x="18014" y="43695"/>
                    <a:pt x="18247" y="42128"/>
                    <a:pt x="18414" y="41194"/>
                  </a:cubicBezTo>
                  <a:lnTo>
                    <a:pt x="18414" y="41194"/>
                  </a:lnTo>
                  <a:cubicBezTo>
                    <a:pt x="18247" y="41460"/>
                    <a:pt x="18047" y="41727"/>
                    <a:pt x="17914" y="41994"/>
                  </a:cubicBezTo>
                  <a:cubicBezTo>
                    <a:pt x="17747" y="42294"/>
                    <a:pt x="17613" y="42795"/>
                    <a:pt x="17347" y="43062"/>
                  </a:cubicBezTo>
                  <a:cubicBezTo>
                    <a:pt x="17115" y="43293"/>
                    <a:pt x="16766" y="43484"/>
                    <a:pt x="16404" y="43484"/>
                  </a:cubicBezTo>
                  <a:cubicBezTo>
                    <a:pt x="16296" y="43484"/>
                    <a:pt x="16187" y="43467"/>
                    <a:pt x="16079" y="43428"/>
                  </a:cubicBezTo>
                  <a:cubicBezTo>
                    <a:pt x="15979" y="43395"/>
                    <a:pt x="15879" y="43362"/>
                    <a:pt x="15779" y="43295"/>
                  </a:cubicBezTo>
                  <a:cubicBezTo>
                    <a:pt x="15278" y="43495"/>
                    <a:pt x="14711" y="43595"/>
                    <a:pt x="14178" y="43662"/>
                  </a:cubicBezTo>
                  <a:cubicBezTo>
                    <a:pt x="14168" y="43664"/>
                    <a:pt x="14159" y="43664"/>
                    <a:pt x="14150" y="43664"/>
                  </a:cubicBezTo>
                  <a:cubicBezTo>
                    <a:pt x="13975" y="43664"/>
                    <a:pt x="13954" y="43362"/>
                    <a:pt x="14144" y="43362"/>
                  </a:cubicBezTo>
                  <a:cubicBezTo>
                    <a:pt x="14578" y="43262"/>
                    <a:pt x="15112" y="43262"/>
                    <a:pt x="15545" y="43062"/>
                  </a:cubicBezTo>
                  <a:cubicBezTo>
                    <a:pt x="15078" y="42528"/>
                    <a:pt x="15078" y="41694"/>
                    <a:pt x="15579" y="41127"/>
                  </a:cubicBezTo>
                  <a:cubicBezTo>
                    <a:pt x="15752" y="40927"/>
                    <a:pt x="16095" y="40818"/>
                    <a:pt x="16430" y="40818"/>
                  </a:cubicBezTo>
                  <a:cubicBezTo>
                    <a:pt x="16934" y="40818"/>
                    <a:pt x="17420" y="41066"/>
                    <a:pt x="17280" y="41627"/>
                  </a:cubicBezTo>
                  <a:cubicBezTo>
                    <a:pt x="17113" y="42361"/>
                    <a:pt x="16679" y="42828"/>
                    <a:pt x="16146" y="43128"/>
                  </a:cubicBezTo>
                  <a:cubicBezTo>
                    <a:pt x="16196" y="43144"/>
                    <a:pt x="16247" y="43151"/>
                    <a:pt x="16298" y="43151"/>
                  </a:cubicBezTo>
                  <a:cubicBezTo>
                    <a:pt x="17148" y="43151"/>
                    <a:pt x="18233" y="41192"/>
                    <a:pt x="18547" y="40626"/>
                  </a:cubicBezTo>
                  <a:cubicBezTo>
                    <a:pt x="18547" y="40626"/>
                    <a:pt x="18547" y="40593"/>
                    <a:pt x="18547" y="40593"/>
                  </a:cubicBezTo>
                  <a:cubicBezTo>
                    <a:pt x="18571" y="40558"/>
                    <a:pt x="18606" y="40544"/>
                    <a:pt x="18642" y="40544"/>
                  </a:cubicBezTo>
                  <a:close/>
                  <a:moveTo>
                    <a:pt x="20218" y="40536"/>
                  </a:moveTo>
                  <a:cubicBezTo>
                    <a:pt x="20279" y="40536"/>
                    <a:pt x="20345" y="40553"/>
                    <a:pt x="20415" y="40593"/>
                  </a:cubicBezTo>
                  <a:cubicBezTo>
                    <a:pt x="21216" y="41093"/>
                    <a:pt x="20749" y="42261"/>
                    <a:pt x="20015" y="42661"/>
                  </a:cubicBezTo>
                  <a:cubicBezTo>
                    <a:pt x="20082" y="42828"/>
                    <a:pt x="20215" y="42961"/>
                    <a:pt x="20249" y="43128"/>
                  </a:cubicBezTo>
                  <a:cubicBezTo>
                    <a:pt x="20368" y="43665"/>
                    <a:pt x="20168" y="44360"/>
                    <a:pt x="19601" y="44360"/>
                  </a:cubicBezTo>
                  <a:cubicBezTo>
                    <a:pt x="19533" y="44360"/>
                    <a:pt x="19460" y="44350"/>
                    <a:pt x="19381" y="44329"/>
                  </a:cubicBezTo>
                  <a:cubicBezTo>
                    <a:pt x="19281" y="44296"/>
                    <a:pt x="19281" y="44162"/>
                    <a:pt x="19381" y="44129"/>
                  </a:cubicBezTo>
                  <a:cubicBezTo>
                    <a:pt x="20182" y="43962"/>
                    <a:pt x="19948" y="43295"/>
                    <a:pt x="19748" y="42761"/>
                  </a:cubicBezTo>
                  <a:lnTo>
                    <a:pt x="19748" y="42761"/>
                  </a:lnTo>
                  <a:cubicBezTo>
                    <a:pt x="19651" y="42800"/>
                    <a:pt x="19564" y="42817"/>
                    <a:pt x="19476" y="42817"/>
                  </a:cubicBezTo>
                  <a:cubicBezTo>
                    <a:pt x="19414" y="42817"/>
                    <a:pt x="19350" y="42808"/>
                    <a:pt x="19281" y="42795"/>
                  </a:cubicBezTo>
                  <a:cubicBezTo>
                    <a:pt x="19157" y="42764"/>
                    <a:pt x="19177" y="42558"/>
                    <a:pt x="19289" y="42558"/>
                  </a:cubicBezTo>
                  <a:cubicBezTo>
                    <a:pt x="19297" y="42558"/>
                    <a:pt x="19306" y="42559"/>
                    <a:pt x="19315" y="42561"/>
                  </a:cubicBezTo>
                  <a:cubicBezTo>
                    <a:pt x="19448" y="42561"/>
                    <a:pt x="19548" y="42561"/>
                    <a:pt x="19682" y="42528"/>
                  </a:cubicBezTo>
                  <a:cubicBezTo>
                    <a:pt x="19581" y="42194"/>
                    <a:pt x="19548" y="41861"/>
                    <a:pt x="19581" y="41527"/>
                  </a:cubicBezTo>
                  <a:cubicBezTo>
                    <a:pt x="19610" y="41295"/>
                    <a:pt x="19815" y="40536"/>
                    <a:pt x="20218" y="40536"/>
                  </a:cubicBezTo>
                  <a:close/>
                  <a:moveTo>
                    <a:pt x="30922" y="37726"/>
                  </a:moveTo>
                  <a:cubicBezTo>
                    <a:pt x="33367" y="37726"/>
                    <a:pt x="35848" y="39531"/>
                    <a:pt x="35126" y="42328"/>
                  </a:cubicBezTo>
                  <a:cubicBezTo>
                    <a:pt x="35093" y="42428"/>
                    <a:pt x="35026" y="42494"/>
                    <a:pt x="34959" y="42494"/>
                  </a:cubicBezTo>
                  <a:cubicBezTo>
                    <a:pt x="34561" y="44228"/>
                    <a:pt x="32566" y="45205"/>
                    <a:pt x="30732" y="45205"/>
                  </a:cubicBezTo>
                  <a:cubicBezTo>
                    <a:pt x="29955" y="45205"/>
                    <a:pt x="29207" y="45030"/>
                    <a:pt x="28621" y="44663"/>
                  </a:cubicBezTo>
                  <a:cubicBezTo>
                    <a:pt x="26953" y="43562"/>
                    <a:pt x="26420" y="40593"/>
                    <a:pt x="27787" y="39059"/>
                  </a:cubicBezTo>
                  <a:cubicBezTo>
                    <a:pt x="28587" y="38140"/>
                    <a:pt x="29750" y="37726"/>
                    <a:pt x="30922" y="37726"/>
                  </a:cubicBezTo>
                  <a:close/>
                  <a:moveTo>
                    <a:pt x="13910" y="37654"/>
                  </a:moveTo>
                  <a:cubicBezTo>
                    <a:pt x="15065" y="37654"/>
                    <a:pt x="15409" y="39349"/>
                    <a:pt x="15312" y="40193"/>
                  </a:cubicBezTo>
                  <a:cubicBezTo>
                    <a:pt x="15145" y="41661"/>
                    <a:pt x="13444" y="42595"/>
                    <a:pt x="12343" y="43295"/>
                  </a:cubicBezTo>
                  <a:cubicBezTo>
                    <a:pt x="12307" y="43325"/>
                    <a:pt x="12271" y="43338"/>
                    <a:pt x="12238" y="43338"/>
                  </a:cubicBezTo>
                  <a:cubicBezTo>
                    <a:pt x="12084" y="43338"/>
                    <a:pt x="11979" y="43071"/>
                    <a:pt x="12143" y="42961"/>
                  </a:cubicBezTo>
                  <a:cubicBezTo>
                    <a:pt x="13110" y="42294"/>
                    <a:pt x="14678" y="41427"/>
                    <a:pt x="14845" y="40126"/>
                  </a:cubicBezTo>
                  <a:cubicBezTo>
                    <a:pt x="14945" y="39793"/>
                    <a:pt x="14911" y="39426"/>
                    <a:pt x="14811" y="39092"/>
                  </a:cubicBezTo>
                  <a:cubicBezTo>
                    <a:pt x="14695" y="38462"/>
                    <a:pt x="14317" y="38158"/>
                    <a:pt x="13712" y="38158"/>
                  </a:cubicBezTo>
                  <a:cubicBezTo>
                    <a:pt x="13452" y="38158"/>
                    <a:pt x="13151" y="38215"/>
                    <a:pt x="12810" y="38325"/>
                  </a:cubicBezTo>
                  <a:cubicBezTo>
                    <a:pt x="12343" y="38792"/>
                    <a:pt x="12076" y="39359"/>
                    <a:pt x="11876" y="39959"/>
                  </a:cubicBezTo>
                  <a:cubicBezTo>
                    <a:pt x="11142" y="42194"/>
                    <a:pt x="11142" y="44463"/>
                    <a:pt x="10708" y="46731"/>
                  </a:cubicBezTo>
                  <a:cubicBezTo>
                    <a:pt x="10694" y="46789"/>
                    <a:pt x="10654" y="46816"/>
                    <a:pt x="10613" y="46816"/>
                  </a:cubicBezTo>
                  <a:cubicBezTo>
                    <a:pt x="10561" y="46816"/>
                    <a:pt x="10508" y="46772"/>
                    <a:pt x="10508" y="46697"/>
                  </a:cubicBezTo>
                  <a:cubicBezTo>
                    <a:pt x="10442" y="44463"/>
                    <a:pt x="10675" y="41961"/>
                    <a:pt x="11509" y="39859"/>
                  </a:cubicBezTo>
                  <a:cubicBezTo>
                    <a:pt x="11943" y="38825"/>
                    <a:pt x="12576" y="37791"/>
                    <a:pt x="13811" y="37658"/>
                  </a:cubicBezTo>
                  <a:cubicBezTo>
                    <a:pt x="13844" y="37655"/>
                    <a:pt x="13877" y="37654"/>
                    <a:pt x="13910" y="37654"/>
                  </a:cubicBezTo>
                  <a:close/>
                  <a:moveTo>
                    <a:pt x="30522" y="1"/>
                  </a:moveTo>
                  <a:cubicBezTo>
                    <a:pt x="28918" y="1"/>
                    <a:pt x="27315" y="16"/>
                    <a:pt x="25719" y="31"/>
                  </a:cubicBezTo>
                  <a:cubicBezTo>
                    <a:pt x="24873" y="39"/>
                    <a:pt x="24026" y="42"/>
                    <a:pt x="23180" y="42"/>
                  </a:cubicBezTo>
                  <a:cubicBezTo>
                    <a:pt x="20641" y="42"/>
                    <a:pt x="18102" y="14"/>
                    <a:pt x="15566" y="14"/>
                  </a:cubicBezTo>
                  <a:cubicBezTo>
                    <a:pt x="12184" y="14"/>
                    <a:pt x="8807" y="64"/>
                    <a:pt x="5438" y="298"/>
                  </a:cubicBezTo>
                  <a:cubicBezTo>
                    <a:pt x="4337" y="2866"/>
                    <a:pt x="3370" y="5468"/>
                    <a:pt x="3070" y="8270"/>
                  </a:cubicBezTo>
                  <a:cubicBezTo>
                    <a:pt x="2769" y="11072"/>
                    <a:pt x="2870" y="13907"/>
                    <a:pt x="3103" y="16709"/>
                  </a:cubicBezTo>
                  <a:cubicBezTo>
                    <a:pt x="3337" y="19611"/>
                    <a:pt x="3804" y="22513"/>
                    <a:pt x="3804" y="25416"/>
                  </a:cubicBezTo>
                  <a:cubicBezTo>
                    <a:pt x="3804" y="28184"/>
                    <a:pt x="3837" y="30920"/>
                    <a:pt x="4004" y="33655"/>
                  </a:cubicBezTo>
                  <a:cubicBezTo>
                    <a:pt x="4304" y="38258"/>
                    <a:pt x="4738" y="46230"/>
                    <a:pt x="1" y="48699"/>
                  </a:cubicBezTo>
                  <a:cubicBezTo>
                    <a:pt x="665" y="48672"/>
                    <a:pt x="1334" y="48662"/>
                    <a:pt x="2005" y="48662"/>
                  </a:cubicBezTo>
                  <a:cubicBezTo>
                    <a:pt x="3796" y="48662"/>
                    <a:pt x="5602" y="48732"/>
                    <a:pt x="7373" y="48732"/>
                  </a:cubicBezTo>
                  <a:cubicBezTo>
                    <a:pt x="10542" y="48699"/>
                    <a:pt x="13711" y="48699"/>
                    <a:pt x="16880" y="48699"/>
                  </a:cubicBezTo>
                  <a:cubicBezTo>
                    <a:pt x="20015" y="48699"/>
                    <a:pt x="23151" y="48732"/>
                    <a:pt x="26320" y="48766"/>
                  </a:cubicBezTo>
                  <a:cubicBezTo>
                    <a:pt x="29088" y="48832"/>
                    <a:pt x="31890" y="48732"/>
                    <a:pt x="34692" y="48932"/>
                  </a:cubicBezTo>
                  <a:cubicBezTo>
                    <a:pt x="36927" y="47998"/>
                    <a:pt x="38528" y="46664"/>
                    <a:pt x="39162" y="44229"/>
                  </a:cubicBezTo>
                  <a:cubicBezTo>
                    <a:pt x="39729" y="42128"/>
                    <a:pt x="39763" y="39926"/>
                    <a:pt x="39662" y="37758"/>
                  </a:cubicBezTo>
                  <a:cubicBezTo>
                    <a:pt x="39429" y="32821"/>
                    <a:pt x="38995" y="27917"/>
                    <a:pt x="39229" y="22980"/>
                  </a:cubicBezTo>
                  <a:lnTo>
                    <a:pt x="39195" y="22980"/>
                  </a:lnTo>
                  <a:cubicBezTo>
                    <a:pt x="37895" y="23281"/>
                    <a:pt x="36594" y="23614"/>
                    <a:pt x="35226" y="23881"/>
                  </a:cubicBezTo>
                  <a:cubicBezTo>
                    <a:pt x="35202" y="23928"/>
                    <a:pt x="35162" y="23975"/>
                    <a:pt x="35105" y="23975"/>
                  </a:cubicBezTo>
                  <a:cubicBezTo>
                    <a:pt x="35082" y="23975"/>
                    <a:pt x="35055" y="23967"/>
                    <a:pt x="35026" y="23948"/>
                  </a:cubicBezTo>
                  <a:lnTo>
                    <a:pt x="34959" y="23948"/>
                  </a:lnTo>
                  <a:cubicBezTo>
                    <a:pt x="32846" y="24360"/>
                    <a:pt x="30664" y="24658"/>
                    <a:pt x="28545" y="24658"/>
                  </a:cubicBezTo>
                  <a:cubicBezTo>
                    <a:pt x="28089" y="24658"/>
                    <a:pt x="27636" y="24645"/>
                    <a:pt x="27187" y="24615"/>
                  </a:cubicBezTo>
                  <a:lnTo>
                    <a:pt x="27154" y="24615"/>
                  </a:lnTo>
                  <a:cubicBezTo>
                    <a:pt x="26586" y="24982"/>
                    <a:pt x="25986" y="25349"/>
                    <a:pt x="25386" y="25716"/>
                  </a:cubicBezTo>
                  <a:lnTo>
                    <a:pt x="26353" y="25716"/>
                  </a:lnTo>
                  <a:cubicBezTo>
                    <a:pt x="27449" y="25716"/>
                    <a:pt x="28595" y="25629"/>
                    <a:pt x="29723" y="25629"/>
                  </a:cubicBezTo>
                  <a:cubicBezTo>
                    <a:pt x="30448" y="25629"/>
                    <a:pt x="31165" y="25665"/>
                    <a:pt x="31857" y="25782"/>
                  </a:cubicBezTo>
                  <a:cubicBezTo>
                    <a:pt x="32057" y="25816"/>
                    <a:pt x="32057" y="26116"/>
                    <a:pt x="31857" y="26149"/>
                  </a:cubicBezTo>
                  <a:cubicBezTo>
                    <a:pt x="31150" y="26256"/>
                    <a:pt x="30416" y="26288"/>
                    <a:pt x="29675" y="26288"/>
                  </a:cubicBezTo>
                  <a:cubicBezTo>
                    <a:pt x="28563" y="26288"/>
                    <a:pt x="27434" y="26216"/>
                    <a:pt x="26353" y="26216"/>
                  </a:cubicBezTo>
                  <a:lnTo>
                    <a:pt x="24618" y="26216"/>
                  </a:lnTo>
                  <a:cubicBezTo>
                    <a:pt x="24118" y="26550"/>
                    <a:pt x="23618" y="26883"/>
                    <a:pt x="23017" y="27083"/>
                  </a:cubicBezTo>
                  <a:cubicBezTo>
                    <a:pt x="22996" y="27091"/>
                    <a:pt x="22974" y="27094"/>
                    <a:pt x="22953" y="27094"/>
                  </a:cubicBezTo>
                  <a:cubicBezTo>
                    <a:pt x="22778" y="27094"/>
                    <a:pt x="22631" y="26862"/>
                    <a:pt x="22750" y="26683"/>
                  </a:cubicBezTo>
                  <a:cubicBezTo>
                    <a:pt x="22817" y="26516"/>
                    <a:pt x="22984" y="26383"/>
                    <a:pt x="23117" y="26249"/>
                  </a:cubicBezTo>
                  <a:cubicBezTo>
                    <a:pt x="22217" y="26249"/>
                    <a:pt x="21316" y="26283"/>
                    <a:pt x="20382" y="26283"/>
                  </a:cubicBezTo>
                  <a:cubicBezTo>
                    <a:pt x="20168" y="26281"/>
                    <a:pt x="19953" y="26280"/>
                    <a:pt x="19738" y="26280"/>
                  </a:cubicBezTo>
                  <a:cubicBezTo>
                    <a:pt x="17535" y="26280"/>
                    <a:pt x="15295" y="26367"/>
                    <a:pt x="13064" y="26367"/>
                  </a:cubicBezTo>
                  <a:cubicBezTo>
                    <a:pt x="11513" y="26367"/>
                    <a:pt x="9967" y="26325"/>
                    <a:pt x="8440" y="26183"/>
                  </a:cubicBezTo>
                  <a:cubicBezTo>
                    <a:pt x="8173" y="26149"/>
                    <a:pt x="8173" y="25782"/>
                    <a:pt x="8440" y="25749"/>
                  </a:cubicBezTo>
                  <a:cubicBezTo>
                    <a:pt x="10015" y="25589"/>
                    <a:pt x="11610" y="25541"/>
                    <a:pt x="13210" y="25541"/>
                  </a:cubicBezTo>
                  <a:cubicBezTo>
                    <a:pt x="15611" y="25541"/>
                    <a:pt x="18020" y="25649"/>
                    <a:pt x="20382" y="25649"/>
                  </a:cubicBezTo>
                  <a:cubicBezTo>
                    <a:pt x="21550" y="25649"/>
                    <a:pt x="22684" y="25682"/>
                    <a:pt x="23818" y="25682"/>
                  </a:cubicBezTo>
                  <a:cubicBezTo>
                    <a:pt x="23985" y="25582"/>
                    <a:pt x="24118" y="25482"/>
                    <a:pt x="24251" y="25349"/>
                  </a:cubicBezTo>
                  <a:cubicBezTo>
                    <a:pt x="24985" y="24748"/>
                    <a:pt x="25686" y="24181"/>
                    <a:pt x="26520" y="23748"/>
                  </a:cubicBezTo>
                  <a:cubicBezTo>
                    <a:pt x="26571" y="23722"/>
                    <a:pt x="26612" y="23711"/>
                    <a:pt x="26647" y="23711"/>
                  </a:cubicBezTo>
                  <a:cubicBezTo>
                    <a:pt x="26704" y="23711"/>
                    <a:pt x="26745" y="23740"/>
                    <a:pt x="26787" y="23781"/>
                  </a:cubicBezTo>
                  <a:cubicBezTo>
                    <a:pt x="27220" y="23047"/>
                    <a:pt x="27687" y="22280"/>
                    <a:pt x="28221" y="21546"/>
                  </a:cubicBezTo>
                  <a:lnTo>
                    <a:pt x="28221" y="21546"/>
                  </a:lnTo>
                  <a:cubicBezTo>
                    <a:pt x="27893" y="21608"/>
                    <a:pt x="27544" y="21628"/>
                    <a:pt x="27187" y="21628"/>
                  </a:cubicBezTo>
                  <a:cubicBezTo>
                    <a:pt x="26460" y="21628"/>
                    <a:pt x="25702" y="21543"/>
                    <a:pt x="25035" y="21543"/>
                  </a:cubicBezTo>
                  <a:cubicBezTo>
                    <a:pt x="24962" y="21543"/>
                    <a:pt x="24890" y="21544"/>
                    <a:pt x="24819" y="21546"/>
                  </a:cubicBezTo>
                  <a:cubicBezTo>
                    <a:pt x="23251" y="21546"/>
                    <a:pt x="21683" y="21546"/>
                    <a:pt x="20115" y="21579"/>
                  </a:cubicBezTo>
                  <a:cubicBezTo>
                    <a:pt x="19504" y="21591"/>
                    <a:pt x="18896" y="21594"/>
                    <a:pt x="18289" y="21594"/>
                  </a:cubicBezTo>
                  <a:cubicBezTo>
                    <a:pt x="17076" y="21594"/>
                    <a:pt x="15868" y="21579"/>
                    <a:pt x="14645" y="21579"/>
                  </a:cubicBezTo>
                  <a:cubicBezTo>
                    <a:pt x="13482" y="21579"/>
                    <a:pt x="12286" y="21623"/>
                    <a:pt x="11096" y="21623"/>
                  </a:cubicBezTo>
                  <a:cubicBezTo>
                    <a:pt x="10203" y="21623"/>
                    <a:pt x="9312" y="21599"/>
                    <a:pt x="8440" y="21513"/>
                  </a:cubicBezTo>
                  <a:cubicBezTo>
                    <a:pt x="8173" y="21479"/>
                    <a:pt x="8173" y="21112"/>
                    <a:pt x="8440" y="21079"/>
                  </a:cubicBezTo>
                  <a:cubicBezTo>
                    <a:pt x="9368" y="20988"/>
                    <a:pt x="10316" y="20966"/>
                    <a:pt x="11266" y="20966"/>
                  </a:cubicBezTo>
                  <a:cubicBezTo>
                    <a:pt x="12145" y="20966"/>
                    <a:pt x="13026" y="20985"/>
                    <a:pt x="13893" y="20985"/>
                  </a:cubicBezTo>
                  <a:cubicBezTo>
                    <a:pt x="14145" y="20985"/>
                    <a:pt x="14395" y="20983"/>
                    <a:pt x="14645" y="20979"/>
                  </a:cubicBezTo>
                  <a:cubicBezTo>
                    <a:pt x="15868" y="20979"/>
                    <a:pt x="17076" y="20964"/>
                    <a:pt x="18289" y="20964"/>
                  </a:cubicBezTo>
                  <a:cubicBezTo>
                    <a:pt x="18896" y="20964"/>
                    <a:pt x="19504" y="20968"/>
                    <a:pt x="20115" y="20979"/>
                  </a:cubicBezTo>
                  <a:cubicBezTo>
                    <a:pt x="21683" y="21012"/>
                    <a:pt x="23251" y="21046"/>
                    <a:pt x="24819" y="21046"/>
                  </a:cubicBezTo>
                  <a:cubicBezTo>
                    <a:pt x="25537" y="21046"/>
                    <a:pt x="26357" y="20945"/>
                    <a:pt x="27145" y="20945"/>
                  </a:cubicBezTo>
                  <a:cubicBezTo>
                    <a:pt x="27638" y="20945"/>
                    <a:pt x="28118" y="20984"/>
                    <a:pt x="28555" y="21112"/>
                  </a:cubicBezTo>
                  <a:cubicBezTo>
                    <a:pt x="30689" y="18244"/>
                    <a:pt x="33391" y="15742"/>
                    <a:pt x="36260" y="13707"/>
                  </a:cubicBezTo>
                  <a:cubicBezTo>
                    <a:pt x="36961" y="13240"/>
                    <a:pt x="37661" y="12773"/>
                    <a:pt x="38395" y="12373"/>
                  </a:cubicBezTo>
                  <a:cubicBezTo>
                    <a:pt x="38228" y="11272"/>
                    <a:pt x="38228" y="10071"/>
                    <a:pt x="38328" y="8870"/>
                  </a:cubicBezTo>
                  <a:cubicBezTo>
                    <a:pt x="38495" y="6635"/>
                    <a:pt x="39095" y="4367"/>
                    <a:pt x="39929" y="2499"/>
                  </a:cubicBezTo>
                  <a:cubicBezTo>
                    <a:pt x="40230" y="1832"/>
                    <a:pt x="40663" y="998"/>
                    <a:pt x="41297" y="498"/>
                  </a:cubicBezTo>
                  <a:cubicBezTo>
                    <a:pt x="39696" y="398"/>
                    <a:pt x="38061" y="164"/>
                    <a:pt x="36460" y="97"/>
                  </a:cubicBezTo>
                  <a:cubicBezTo>
                    <a:pt x="34487" y="24"/>
                    <a:pt x="32504" y="1"/>
                    <a:pt x="30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509;p60">
              <a:extLst>
                <a:ext uri="{FF2B5EF4-FFF2-40B4-BE49-F238E27FC236}">
                  <a16:creationId xmlns:a16="http://schemas.microsoft.com/office/drawing/2014/main" id="{B83A1AA1-F892-199A-A0B8-8490719823C2}"/>
                </a:ext>
              </a:extLst>
            </p:cNvPr>
            <p:cNvSpPr/>
            <p:nvPr/>
          </p:nvSpPr>
          <p:spPr>
            <a:xfrm>
              <a:off x="-94350" y="2459075"/>
              <a:ext cx="143450" cy="663000"/>
            </a:xfrm>
            <a:custGeom>
              <a:avLst/>
              <a:gdLst/>
              <a:ahLst/>
              <a:cxnLst/>
              <a:rect l="l" t="t" r="r" b="b"/>
              <a:pathLst>
                <a:path w="5738" h="26520" extrusionOk="0">
                  <a:moveTo>
                    <a:pt x="4970" y="0"/>
                  </a:moveTo>
                  <a:cubicBezTo>
                    <a:pt x="4837" y="34"/>
                    <a:pt x="4670" y="67"/>
                    <a:pt x="4537" y="100"/>
                  </a:cubicBezTo>
                  <a:cubicBezTo>
                    <a:pt x="4303" y="5037"/>
                    <a:pt x="4737" y="9941"/>
                    <a:pt x="4970" y="14878"/>
                  </a:cubicBezTo>
                  <a:cubicBezTo>
                    <a:pt x="5071" y="17046"/>
                    <a:pt x="5037" y="19248"/>
                    <a:pt x="4470" y="21349"/>
                  </a:cubicBezTo>
                  <a:cubicBezTo>
                    <a:pt x="3836" y="23784"/>
                    <a:pt x="2235" y="25118"/>
                    <a:pt x="0" y="26052"/>
                  </a:cubicBezTo>
                  <a:lnTo>
                    <a:pt x="34" y="26052"/>
                  </a:lnTo>
                  <a:cubicBezTo>
                    <a:pt x="300" y="26086"/>
                    <a:pt x="334" y="26453"/>
                    <a:pt x="67" y="26519"/>
                  </a:cubicBezTo>
                  <a:cubicBezTo>
                    <a:pt x="4837" y="26253"/>
                    <a:pt x="5738" y="20448"/>
                    <a:pt x="5738" y="16679"/>
                  </a:cubicBezTo>
                  <a:cubicBezTo>
                    <a:pt x="5738" y="14411"/>
                    <a:pt x="5471" y="12109"/>
                    <a:pt x="5337" y="9841"/>
                  </a:cubicBezTo>
                  <a:cubicBezTo>
                    <a:pt x="5137" y="6572"/>
                    <a:pt x="5137" y="3269"/>
                    <a:pt x="4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510;p60">
              <a:extLst>
                <a:ext uri="{FF2B5EF4-FFF2-40B4-BE49-F238E27FC236}">
                  <a16:creationId xmlns:a16="http://schemas.microsoft.com/office/drawing/2014/main" id="{11D3356A-6525-5249-252B-E31469A1034C}"/>
                </a:ext>
              </a:extLst>
            </p:cNvPr>
            <p:cNvSpPr/>
            <p:nvPr/>
          </p:nvSpPr>
          <p:spPr>
            <a:xfrm>
              <a:off x="19050" y="2454075"/>
              <a:ext cx="10875" cy="7525"/>
            </a:xfrm>
            <a:custGeom>
              <a:avLst/>
              <a:gdLst/>
              <a:ahLst/>
              <a:cxnLst/>
              <a:rect l="l" t="t" r="r" b="b"/>
              <a:pathLst>
                <a:path w="435" h="301" extrusionOk="0">
                  <a:moveTo>
                    <a:pt x="205" y="0"/>
                  </a:moveTo>
                  <a:cubicBezTo>
                    <a:pt x="101" y="0"/>
                    <a:pt x="1" y="67"/>
                    <a:pt x="1" y="200"/>
                  </a:cubicBezTo>
                  <a:cubicBezTo>
                    <a:pt x="1" y="234"/>
                    <a:pt x="1" y="267"/>
                    <a:pt x="1" y="300"/>
                  </a:cubicBezTo>
                  <a:cubicBezTo>
                    <a:pt x="134" y="267"/>
                    <a:pt x="301" y="234"/>
                    <a:pt x="434" y="200"/>
                  </a:cubicBezTo>
                  <a:cubicBezTo>
                    <a:pt x="418" y="67"/>
                    <a:pt x="309" y="0"/>
                    <a:pt x="205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511;p60">
              <a:extLst>
                <a:ext uri="{FF2B5EF4-FFF2-40B4-BE49-F238E27FC236}">
                  <a16:creationId xmlns:a16="http://schemas.microsoft.com/office/drawing/2014/main" id="{D894F946-D97B-8B99-8072-79156A8C6A90}"/>
                </a:ext>
              </a:extLst>
            </p:cNvPr>
            <p:cNvSpPr/>
            <p:nvPr/>
          </p:nvSpPr>
          <p:spPr>
            <a:xfrm>
              <a:off x="14900" y="2054625"/>
              <a:ext cx="10025" cy="12525"/>
            </a:xfrm>
            <a:custGeom>
              <a:avLst/>
              <a:gdLst/>
              <a:ahLst/>
              <a:cxnLst/>
              <a:rect l="l" t="t" r="r" b="b"/>
              <a:pathLst>
                <a:path w="401" h="501" extrusionOk="0">
                  <a:moveTo>
                    <a:pt x="400" y="0"/>
                  </a:moveTo>
                  <a:cubicBezTo>
                    <a:pt x="367" y="0"/>
                    <a:pt x="300" y="34"/>
                    <a:pt x="234" y="34"/>
                  </a:cubicBezTo>
                  <a:cubicBezTo>
                    <a:pt x="33" y="100"/>
                    <a:pt x="0" y="434"/>
                    <a:pt x="234" y="467"/>
                  </a:cubicBezTo>
                  <a:cubicBezTo>
                    <a:pt x="267" y="467"/>
                    <a:pt x="300" y="467"/>
                    <a:pt x="367" y="501"/>
                  </a:cubicBezTo>
                  <a:cubicBezTo>
                    <a:pt x="367" y="334"/>
                    <a:pt x="400" y="167"/>
                    <a:pt x="400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512;p60">
              <a:extLst>
                <a:ext uri="{FF2B5EF4-FFF2-40B4-BE49-F238E27FC236}">
                  <a16:creationId xmlns:a16="http://schemas.microsoft.com/office/drawing/2014/main" id="{06689512-189C-3306-7954-E0D5CA21A7C1}"/>
                </a:ext>
              </a:extLst>
            </p:cNvPr>
            <p:cNvSpPr/>
            <p:nvPr/>
          </p:nvSpPr>
          <p:spPr>
            <a:xfrm>
              <a:off x="700" y="2097150"/>
              <a:ext cx="20050" cy="19575"/>
            </a:xfrm>
            <a:custGeom>
              <a:avLst/>
              <a:gdLst/>
              <a:ahLst/>
              <a:cxnLst/>
              <a:rect l="l" t="t" r="r" b="b"/>
              <a:pathLst>
                <a:path w="802" h="783" extrusionOk="0">
                  <a:moveTo>
                    <a:pt x="802" y="0"/>
                  </a:moveTo>
                  <a:lnTo>
                    <a:pt x="802" y="0"/>
                  </a:lnTo>
                  <a:cubicBezTo>
                    <a:pt x="501" y="34"/>
                    <a:pt x="201" y="100"/>
                    <a:pt x="68" y="334"/>
                  </a:cubicBezTo>
                  <a:cubicBezTo>
                    <a:pt x="34" y="367"/>
                    <a:pt x="1" y="434"/>
                    <a:pt x="1" y="467"/>
                  </a:cubicBezTo>
                  <a:cubicBezTo>
                    <a:pt x="1" y="634"/>
                    <a:pt x="170" y="783"/>
                    <a:pt x="340" y="783"/>
                  </a:cubicBezTo>
                  <a:cubicBezTo>
                    <a:pt x="408" y="783"/>
                    <a:pt x="477" y="759"/>
                    <a:pt x="535" y="701"/>
                  </a:cubicBezTo>
                  <a:cubicBezTo>
                    <a:pt x="551" y="668"/>
                    <a:pt x="585" y="659"/>
                    <a:pt x="626" y="659"/>
                  </a:cubicBezTo>
                  <a:cubicBezTo>
                    <a:pt x="668" y="659"/>
                    <a:pt x="718" y="668"/>
                    <a:pt x="768" y="668"/>
                  </a:cubicBezTo>
                  <a:cubicBezTo>
                    <a:pt x="768" y="434"/>
                    <a:pt x="802" y="201"/>
                    <a:pt x="802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513;p60">
              <a:extLst>
                <a:ext uri="{FF2B5EF4-FFF2-40B4-BE49-F238E27FC236}">
                  <a16:creationId xmlns:a16="http://schemas.microsoft.com/office/drawing/2014/main" id="{00F8DBF4-D62A-A5B8-3874-4905240AEB6A}"/>
                </a:ext>
              </a:extLst>
            </p:cNvPr>
            <p:cNvSpPr/>
            <p:nvPr/>
          </p:nvSpPr>
          <p:spPr>
            <a:xfrm>
              <a:off x="-5950" y="2108825"/>
              <a:ext cx="25875" cy="87575"/>
            </a:xfrm>
            <a:custGeom>
              <a:avLst/>
              <a:gdLst/>
              <a:ahLst/>
              <a:cxnLst/>
              <a:rect l="l" t="t" r="r" b="b"/>
              <a:pathLst>
                <a:path w="1035" h="3503" extrusionOk="0">
                  <a:moveTo>
                    <a:pt x="100" y="0"/>
                  </a:moveTo>
                  <a:cubicBezTo>
                    <a:pt x="0" y="1201"/>
                    <a:pt x="0" y="2402"/>
                    <a:pt x="167" y="3503"/>
                  </a:cubicBezTo>
                  <a:cubicBezTo>
                    <a:pt x="334" y="3369"/>
                    <a:pt x="534" y="3269"/>
                    <a:pt x="701" y="3169"/>
                  </a:cubicBezTo>
                  <a:cubicBezTo>
                    <a:pt x="901" y="2202"/>
                    <a:pt x="967" y="1201"/>
                    <a:pt x="1034" y="201"/>
                  </a:cubicBezTo>
                  <a:cubicBezTo>
                    <a:pt x="984" y="201"/>
                    <a:pt x="934" y="192"/>
                    <a:pt x="892" y="192"/>
                  </a:cubicBezTo>
                  <a:cubicBezTo>
                    <a:pt x="851" y="192"/>
                    <a:pt x="817" y="201"/>
                    <a:pt x="801" y="234"/>
                  </a:cubicBezTo>
                  <a:cubicBezTo>
                    <a:pt x="743" y="292"/>
                    <a:pt x="674" y="316"/>
                    <a:pt x="606" y="316"/>
                  </a:cubicBezTo>
                  <a:cubicBezTo>
                    <a:pt x="436" y="316"/>
                    <a:pt x="267" y="167"/>
                    <a:pt x="26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514;p60">
              <a:extLst>
                <a:ext uri="{FF2B5EF4-FFF2-40B4-BE49-F238E27FC236}">
                  <a16:creationId xmlns:a16="http://schemas.microsoft.com/office/drawing/2014/main" id="{1B342866-69DB-00D2-0812-E37430C07028}"/>
                </a:ext>
              </a:extLst>
            </p:cNvPr>
            <p:cNvSpPr/>
            <p:nvPr/>
          </p:nvSpPr>
          <p:spPr>
            <a:xfrm>
              <a:off x="-1800" y="2188050"/>
              <a:ext cx="13375" cy="15000"/>
            </a:xfrm>
            <a:custGeom>
              <a:avLst/>
              <a:gdLst/>
              <a:ahLst/>
              <a:cxnLst/>
              <a:rect l="l" t="t" r="r" b="b"/>
              <a:pathLst>
                <a:path w="535" h="600" extrusionOk="0">
                  <a:moveTo>
                    <a:pt x="535" y="0"/>
                  </a:moveTo>
                  <a:cubicBezTo>
                    <a:pt x="368" y="100"/>
                    <a:pt x="168" y="200"/>
                    <a:pt x="1" y="334"/>
                  </a:cubicBezTo>
                  <a:cubicBezTo>
                    <a:pt x="1" y="367"/>
                    <a:pt x="1" y="401"/>
                    <a:pt x="1" y="434"/>
                  </a:cubicBezTo>
                  <a:cubicBezTo>
                    <a:pt x="24" y="548"/>
                    <a:pt x="109" y="600"/>
                    <a:pt x="203" y="600"/>
                  </a:cubicBezTo>
                  <a:cubicBezTo>
                    <a:pt x="247" y="600"/>
                    <a:pt x="292" y="589"/>
                    <a:pt x="334" y="567"/>
                  </a:cubicBezTo>
                  <a:cubicBezTo>
                    <a:pt x="401" y="534"/>
                    <a:pt x="435" y="501"/>
                    <a:pt x="468" y="434"/>
                  </a:cubicBezTo>
                  <a:cubicBezTo>
                    <a:pt x="501" y="301"/>
                    <a:pt x="535" y="134"/>
                    <a:pt x="535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515;p60">
              <a:extLst>
                <a:ext uri="{FF2B5EF4-FFF2-40B4-BE49-F238E27FC236}">
                  <a16:creationId xmlns:a16="http://schemas.microsoft.com/office/drawing/2014/main" id="{015154BF-2A21-952A-726D-B51EFC6EC6DB}"/>
                </a:ext>
              </a:extLst>
            </p:cNvPr>
            <p:cNvSpPr/>
            <p:nvPr/>
          </p:nvSpPr>
          <p:spPr>
            <a:xfrm>
              <a:off x="-292825" y="2196375"/>
              <a:ext cx="301075" cy="291075"/>
            </a:xfrm>
            <a:custGeom>
              <a:avLst/>
              <a:gdLst/>
              <a:ahLst/>
              <a:cxnLst/>
              <a:rect l="l" t="t" r="r" b="b"/>
              <a:pathLst>
                <a:path w="12043" h="11643" extrusionOk="0">
                  <a:moveTo>
                    <a:pt x="11642" y="1"/>
                  </a:moveTo>
                  <a:cubicBezTo>
                    <a:pt x="10908" y="401"/>
                    <a:pt x="10208" y="868"/>
                    <a:pt x="9507" y="1335"/>
                  </a:cubicBezTo>
                  <a:cubicBezTo>
                    <a:pt x="6638" y="3370"/>
                    <a:pt x="3936" y="5872"/>
                    <a:pt x="1802" y="8740"/>
                  </a:cubicBezTo>
                  <a:cubicBezTo>
                    <a:pt x="2002" y="8774"/>
                    <a:pt x="2002" y="9041"/>
                    <a:pt x="1802" y="9107"/>
                  </a:cubicBezTo>
                  <a:cubicBezTo>
                    <a:pt x="1701" y="9141"/>
                    <a:pt x="1568" y="9174"/>
                    <a:pt x="1468" y="9174"/>
                  </a:cubicBezTo>
                  <a:cubicBezTo>
                    <a:pt x="934" y="9908"/>
                    <a:pt x="467" y="10675"/>
                    <a:pt x="34" y="11409"/>
                  </a:cubicBezTo>
                  <a:cubicBezTo>
                    <a:pt x="67" y="11509"/>
                    <a:pt x="67" y="11576"/>
                    <a:pt x="0" y="11643"/>
                  </a:cubicBezTo>
                  <a:cubicBezTo>
                    <a:pt x="334" y="11409"/>
                    <a:pt x="667" y="11142"/>
                    <a:pt x="968" y="10909"/>
                  </a:cubicBezTo>
                  <a:cubicBezTo>
                    <a:pt x="3303" y="7540"/>
                    <a:pt x="6171" y="4537"/>
                    <a:pt x="9440" y="2102"/>
                  </a:cubicBezTo>
                  <a:cubicBezTo>
                    <a:pt x="9474" y="2002"/>
                    <a:pt x="9507" y="1902"/>
                    <a:pt x="9574" y="1836"/>
                  </a:cubicBezTo>
                  <a:cubicBezTo>
                    <a:pt x="9592" y="1764"/>
                    <a:pt x="9648" y="1731"/>
                    <a:pt x="9706" y="1731"/>
                  </a:cubicBezTo>
                  <a:cubicBezTo>
                    <a:pt x="9757" y="1731"/>
                    <a:pt x="9810" y="1756"/>
                    <a:pt x="9841" y="1802"/>
                  </a:cubicBezTo>
                  <a:cubicBezTo>
                    <a:pt x="10074" y="1602"/>
                    <a:pt x="10341" y="1435"/>
                    <a:pt x="10574" y="1268"/>
                  </a:cubicBezTo>
                  <a:cubicBezTo>
                    <a:pt x="11041" y="935"/>
                    <a:pt x="11542" y="635"/>
                    <a:pt x="12042" y="334"/>
                  </a:cubicBezTo>
                  <a:lnTo>
                    <a:pt x="11975" y="234"/>
                  </a:lnTo>
                  <a:cubicBezTo>
                    <a:pt x="11933" y="256"/>
                    <a:pt x="11888" y="267"/>
                    <a:pt x="11844" y="267"/>
                  </a:cubicBezTo>
                  <a:cubicBezTo>
                    <a:pt x="11750" y="267"/>
                    <a:pt x="11665" y="215"/>
                    <a:pt x="11642" y="101"/>
                  </a:cubicBezTo>
                  <a:cubicBezTo>
                    <a:pt x="11642" y="68"/>
                    <a:pt x="11642" y="34"/>
                    <a:pt x="1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516;p60">
              <a:extLst>
                <a:ext uri="{FF2B5EF4-FFF2-40B4-BE49-F238E27FC236}">
                  <a16:creationId xmlns:a16="http://schemas.microsoft.com/office/drawing/2014/main" id="{2F9F0CB5-42EE-1FA3-C436-084326A84E44}"/>
                </a:ext>
              </a:extLst>
            </p:cNvPr>
            <p:cNvSpPr/>
            <p:nvPr/>
          </p:nvSpPr>
          <p:spPr>
            <a:xfrm>
              <a:off x="-81025" y="2241425"/>
              <a:ext cx="35900" cy="115100"/>
            </a:xfrm>
            <a:custGeom>
              <a:avLst/>
              <a:gdLst/>
              <a:ahLst/>
              <a:cxnLst/>
              <a:rect l="l" t="t" r="r" b="b"/>
              <a:pathLst>
                <a:path w="1436" h="4604" extrusionOk="0">
                  <a:moveTo>
                    <a:pt x="1369" y="0"/>
                  </a:moveTo>
                  <a:cubicBezTo>
                    <a:pt x="1235" y="100"/>
                    <a:pt x="1102" y="200"/>
                    <a:pt x="968" y="300"/>
                  </a:cubicBezTo>
                  <a:cubicBezTo>
                    <a:pt x="335" y="1635"/>
                    <a:pt x="1" y="3136"/>
                    <a:pt x="34" y="4603"/>
                  </a:cubicBezTo>
                  <a:cubicBezTo>
                    <a:pt x="68" y="4603"/>
                    <a:pt x="101" y="4570"/>
                    <a:pt x="134" y="4570"/>
                  </a:cubicBezTo>
                  <a:cubicBezTo>
                    <a:pt x="168" y="4537"/>
                    <a:pt x="201" y="4537"/>
                    <a:pt x="234" y="4503"/>
                  </a:cubicBezTo>
                  <a:cubicBezTo>
                    <a:pt x="268" y="4470"/>
                    <a:pt x="301" y="4470"/>
                    <a:pt x="335" y="4470"/>
                  </a:cubicBezTo>
                  <a:cubicBezTo>
                    <a:pt x="368" y="4470"/>
                    <a:pt x="401" y="4437"/>
                    <a:pt x="435" y="4437"/>
                  </a:cubicBezTo>
                  <a:cubicBezTo>
                    <a:pt x="601" y="2969"/>
                    <a:pt x="902" y="1535"/>
                    <a:pt x="1402" y="167"/>
                  </a:cubicBezTo>
                  <a:cubicBezTo>
                    <a:pt x="1435" y="100"/>
                    <a:pt x="1435" y="34"/>
                    <a:pt x="1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517;p60">
              <a:extLst>
                <a:ext uri="{FF2B5EF4-FFF2-40B4-BE49-F238E27FC236}">
                  <a16:creationId xmlns:a16="http://schemas.microsoft.com/office/drawing/2014/main" id="{A9D369D0-4EB4-AED8-7E4A-C781660D2EA1}"/>
                </a:ext>
              </a:extLst>
            </p:cNvPr>
            <p:cNvSpPr/>
            <p:nvPr/>
          </p:nvSpPr>
          <p:spPr>
            <a:xfrm>
              <a:off x="-56825" y="2239625"/>
              <a:ext cx="10025" cy="9325"/>
            </a:xfrm>
            <a:custGeom>
              <a:avLst/>
              <a:gdLst/>
              <a:ahLst/>
              <a:cxnLst/>
              <a:rect l="l" t="t" r="r" b="b"/>
              <a:pathLst>
                <a:path w="401" h="373" extrusionOk="0">
                  <a:moveTo>
                    <a:pt x="266" y="1"/>
                  </a:moveTo>
                  <a:cubicBezTo>
                    <a:pt x="208" y="1"/>
                    <a:pt x="152" y="34"/>
                    <a:pt x="134" y="106"/>
                  </a:cubicBezTo>
                  <a:cubicBezTo>
                    <a:pt x="67" y="172"/>
                    <a:pt x="34" y="272"/>
                    <a:pt x="0" y="372"/>
                  </a:cubicBezTo>
                  <a:cubicBezTo>
                    <a:pt x="134" y="272"/>
                    <a:pt x="267" y="172"/>
                    <a:pt x="401" y="72"/>
                  </a:cubicBezTo>
                  <a:cubicBezTo>
                    <a:pt x="370" y="26"/>
                    <a:pt x="317" y="1"/>
                    <a:pt x="266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518;p60">
              <a:extLst>
                <a:ext uri="{FF2B5EF4-FFF2-40B4-BE49-F238E27FC236}">
                  <a16:creationId xmlns:a16="http://schemas.microsoft.com/office/drawing/2014/main" id="{4A2BAC48-A8E3-E349-4184-6B07F3FCBE31}"/>
                </a:ext>
              </a:extLst>
            </p:cNvPr>
            <p:cNvSpPr/>
            <p:nvPr/>
          </p:nvSpPr>
          <p:spPr>
            <a:xfrm>
              <a:off x="-72675" y="2352325"/>
              <a:ext cx="2525" cy="8375"/>
            </a:xfrm>
            <a:custGeom>
              <a:avLst/>
              <a:gdLst/>
              <a:ahLst/>
              <a:cxnLst/>
              <a:rect l="l" t="t" r="r" b="b"/>
              <a:pathLst>
                <a:path w="101" h="335" extrusionOk="0">
                  <a:moveTo>
                    <a:pt x="101" y="1"/>
                  </a:moveTo>
                  <a:cubicBezTo>
                    <a:pt x="67" y="1"/>
                    <a:pt x="34" y="34"/>
                    <a:pt x="1" y="34"/>
                  </a:cubicBezTo>
                  <a:cubicBezTo>
                    <a:pt x="34" y="67"/>
                    <a:pt x="67" y="101"/>
                    <a:pt x="67" y="134"/>
                  </a:cubicBezTo>
                  <a:cubicBezTo>
                    <a:pt x="34" y="201"/>
                    <a:pt x="34" y="268"/>
                    <a:pt x="34" y="334"/>
                  </a:cubicBezTo>
                  <a:cubicBezTo>
                    <a:pt x="67" y="234"/>
                    <a:pt x="67" y="101"/>
                    <a:pt x="101" y="1"/>
                  </a:cubicBezTo>
                  <a:close/>
                </a:path>
              </a:pathLst>
            </a:custGeom>
            <a:solidFill>
              <a:srgbClr val="859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519;p60">
              <a:extLst>
                <a:ext uri="{FF2B5EF4-FFF2-40B4-BE49-F238E27FC236}">
                  <a16:creationId xmlns:a16="http://schemas.microsoft.com/office/drawing/2014/main" id="{0120A416-7325-4EDC-9997-5DE5993DD7AE}"/>
                </a:ext>
              </a:extLst>
            </p:cNvPr>
            <p:cNvSpPr/>
            <p:nvPr/>
          </p:nvSpPr>
          <p:spPr>
            <a:xfrm>
              <a:off x="-79350" y="23531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268" y="0"/>
                  </a:moveTo>
                  <a:cubicBezTo>
                    <a:pt x="201" y="33"/>
                    <a:pt x="134" y="67"/>
                    <a:pt x="67" y="100"/>
                  </a:cubicBezTo>
                  <a:cubicBezTo>
                    <a:pt x="34" y="133"/>
                    <a:pt x="1" y="167"/>
                    <a:pt x="1" y="267"/>
                  </a:cubicBezTo>
                  <a:cubicBezTo>
                    <a:pt x="101" y="267"/>
                    <a:pt x="201" y="300"/>
                    <a:pt x="301" y="300"/>
                  </a:cubicBezTo>
                  <a:cubicBezTo>
                    <a:pt x="301" y="234"/>
                    <a:pt x="301" y="167"/>
                    <a:pt x="334" y="100"/>
                  </a:cubicBezTo>
                  <a:cubicBezTo>
                    <a:pt x="334" y="67"/>
                    <a:pt x="301" y="33"/>
                    <a:pt x="268" y="0"/>
                  </a:cubicBezTo>
                  <a:close/>
                </a:path>
              </a:pathLst>
            </a:custGeom>
            <a:solidFill>
              <a:srgbClr val="859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520;p60">
              <a:extLst>
                <a:ext uri="{FF2B5EF4-FFF2-40B4-BE49-F238E27FC236}">
                  <a16:creationId xmlns:a16="http://schemas.microsoft.com/office/drawing/2014/main" id="{4FA7A19D-0298-675D-9011-854322450400}"/>
                </a:ext>
              </a:extLst>
            </p:cNvPr>
            <p:cNvSpPr/>
            <p:nvPr/>
          </p:nvSpPr>
          <p:spPr>
            <a:xfrm>
              <a:off x="-80175" y="2355675"/>
              <a:ext cx="9200" cy="9400"/>
            </a:xfrm>
            <a:custGeom>
              <a:avLst/>
              <a:gdLst/>
              <a:ahLst/>
              <a:cxnLst/>
              <a:rect l="l" t="t" r="r" b="b"/>
              <a:pathLst>
                <a:path w="368" h="376" extrusionOk="0">
                  <a:moveTo>
                    <a:pt x="100" y="0"/>
                  </a:moveTo>
                  <a:cubicBezTo>
                    <a:pt x="67" y="0"/>
                    <a:pt x="34" y="33"/>
                    <a:pt x="0" y="33"/>
                  </a:cubicBezTo>
                  <a:cubicBezTo>
                    <a:pt x="0" y="100"/>
                    <a:pt x="34" y="167"/>
                    <a:pt x="34" y="200"/>
                  </a:cubicBezTo>
                  <a:cubicBezTo>
                    <a:pt x="34" y="311"/>
                    <a:pt x="125" y="376"/>
                    <a:pt x="195" y="376"/>
                  </a:cubicBezTo>
                  <a:cubicBezTo>
                    <a:pt x="209" y="376"/>
                    <a:pt x="222" y="373"/>
                    <a:pt x="234" y="367"/>
                  </a:cubicBezTo>
                  <a:cubicBezTo>
                    <a:pt x="301" y="334"/>
                    <a:pt x="367" y="300"/>
                    <a:pt x="334" y="200"/>
                  </a:cubicBezTo>
                  <a:cubicBezTo>
                    <a:pt x="234" y="200"/>
                    <a:pt x="134" y="167"/>
                    <a:pt x="34" y="167"/>
                  </a:cubicBezTo>
                  <a:cubicBezTo>
                    <a:pt x="34" y="67"/>
                    <a:pt x="67" y="33"/>
                    <a:pt x="100" y="0"/>
                  </a:cubicBezTo>
                  <a:close/>
                </a:path>
              </a:pathLst>
            </a:custGeom>
            <a:solidFill>
              <a:srgbClr val="859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521;p60">
              <a:extLst>
                <a:ext uri="{FF2B5EF4-FFF2-40B4-BE49-F238E27FC236}">
                  <a16:creationId xmlns:a16="http://schemas.microsoft.com/office/drawing/2014/main" id="{701CE733-4B8B-074C-2413-FB6BE291B081}"/>
                </a:ext>
              </a:extLst>
            </p:cNvPr>
            <p:cNvSpPr/>
            <p:nvPr/>
          </p:nvSpPr>
          <p:spPr>
            <a:xfrm>
              <a:off x="-77675" y="2353175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201" y="0"/>
                  </a:moveTo>
                  <a:cubicBezTo>
                    <a:pt x="167" y="0"/>
                    <a:pt x="134" y="0"/>
                    <a:pt x="100" y="33"/>
                  </a:cubicBezTo>
                  <a:cubicBezTo>
                    <a:pt x="67" y="67"/>
                    <a:pt x="34" y="67"/>
                    <a:pt x="0" y="100"/>
                  </a:cubicBezTo>
                  <a:cubicBezTo>
                    <a:pt x="67" y="67"/>
                    <a:pt x="134" y="33"/>
                    <a:pt x="201" y="0"/>
                  </a:cubicBezTo>
                  <a:close/>
                </a:path>
              </a:pathLst>
            </a:custGeom>
            <a:solidFill>
              <a:srgbClr val="859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522;p60">
              <a:extLst>
                <a:ext uri="{FF2B5EF4-FFF2-40B4-BE49-F238E27FC236}">
                  <a16:creationId xmlns:a16="http://schemas.microsoft.com/office/drawing/2014/main" id="{5A1D0E41-A9A7-8564-4243-70E7316DB141}"/>
                </a:ext>
              </a:extLst>
            </p:cNvPr>
            <p:cNvSpPr/>
            <p:nvPr/>
          </p:nvSpPr>
          <p:spPr>
            <a:xfrm>
              <a:off x="-282000" y="2356500"/>
              <a:ext cx="208525" cy="132625"/>
            </a:xfrm>
            <a:custGeom>
              <a:avLst/>
              <a:gdLst/>
              <a:ahLst/>
              <a:cxnLst/>
              <a:rect l="l" t="t" r="r" b="b"/>
              <a:pathLst>
                <a:path w="8341" h="5305" extrusionOk="0">
                  <a:moveTo>
                    <a:pt x="8073" y="0"/>
                  </a:moveTo>
                  <a:cubicBezTo>
                    <a:pt x="7973" y="67"/>
                    <a:pt x="7873" y="134"/>
                    <a:pt x="7740" y="167"/>
                  </a:cubicBezTo>
                  <a:cubicBezTo>
                    <a:pt x="5205" y="1401"/>
                    <a:pt x="2803" y="2802"/>
                    <a:pt x="535" y="4504"/>
                  </a:cubicBezTo>
                  <a:cubicBezTo>
                    <a:pt x="368" y="4771"/>
                    <a:pt x="201" y="5037"/>
                    <a:pt x="1" y="5304"/>
                  </a:cubicBezTo>
                  <a:cubicBezTo>
                    <a:pt x="34" y="5304"/>
                    <a:pt x="101" y="5271"/>
                    <a:pt x="134" y="5271"/>
                  </a:cubicBezTo>
                  <a:cubicBezTo>
                    <a:pt x="1535" y="4237"/>
                    <a:pt x="3003" y="3269"/>
                    <a:pt x="4504" y="2369"/>
                  </a:cubicBezTo>
                  <a:cubicBezTo>
                    <a:pt x="4504" y="2369"/>
                    <a:pt x="4471" y="2335"/>
                    <a:pt x="4471" y="2335"/>
                  </a:cubicBezTo>
                  <a:cubicBezTo>
                    <a:pt x="4368" y="2207"/>
                    <a:pt x="4503" y="2058"/>
                    <a:pt x="4631" y="2058"/>
                  </a:cubicBezTo>
                  <a:cubicBezTo>
                    <a:pt x="4670" y="2058"/>
                    <a:pt x="4707" y="2071"/>
                    <a:pt x="4738" y="2102"/>
                  </a:cubicBezTo>
                  <a:cubicBezTo>
                    <a:pt x="4771" y="2135"/>
                    <a:pt x="4804" y="2169"/>
                    <a:pt x="4838" y="2202"/>
                  </a:cubicBezTo>
                  <a:cubicBezTo>
                    <a:pt x="5972" y="1535"/>
                    <a:pt x="7139" y="934"/>
                    <a:pt x="8340" y="367"/>
                  </a:cubicBezTo>
                  <a:lnTo>
                    <a:pt x="8307" y="334"/>
                  </a:lnTo>
                  <a:cubicBezTo>
                    <a:pt x="8295" y="340"/>
                    <a:pt x="8282" y="343"/>
                    <a:pt x="8268" y="343"/>
                  </a:cubicBezTo>
                  <a:cubicBezTo>
                    <a:pt x="8198" y="343"/>
                    <a:pt x="8107" y="278"/>
                    <a:pt x="8107" y="167"/>
                  </a:cubicBezTo>
                  <a:cubicBezTo>
                    <a:pt x="8107" y="134"/>
                    <a:pt x="8073" y="67"/>
                    <a:pt x="8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523;p60">
              <a:extLst>
                <a:ext uri="{FF2B5EF4-FFF2-40B4-BE49-F238E27FC236}">
                  <a16:creationId xmlns:a16="http://schemas.microsoft.com/office/drawing/2014/main" id="{01943F6B-5429-598A-CA05-CC12D6360C7C}"/>
                </a:ext>
              </a:extLst>
            </p:cNvPr>
            <p:cNvSpPr/>
            <p:nvPr/>
          </p:nvSpPr>
          <p:spPr>
            <a:xfrm>
              <a:off x="-268650" y="2248925"/>
              <a:ext cx="211850" cy="220175"/>
            </a:xfrm>
            <a:custGeom>
              <a:avLst/>
              <a:gdLst/>
              <a:ahLst/>
              <a:cxnLst/>
              <a:rect l="l" t="t" r="r" b="b"/>
              <a:pathLst>
                <a:path w="8474" h="8807" extrusionOk="0">
                  <a:moveTo>
                    <a:pt x="8473" y="0"/>
                  </a:moveTo>
                  <a:lnTo>
                    <a:pt x="8473" y="0"/>
                  </a:lnTo>
                  <a:cubicBezTo>
                    <a:pt x="5204" y="2435"/>
                    <a:pt x="2336" y="5438"/>
                    <a:pt x="1" y="8807"/>
                  </a:cubicBezTo>
                  <a:cubicBezTo>
                    <a:pt x="2269" y="7105"/>
                    <a:pt x="4671" y="5738"/>
                    <a:pt x="7206" y="4470"/>
                  </a:cubicBezTo>
                  <a:cubicBezTo>
                    <a:pt x="7339" y="4437"/>
                    <a:pt x="7439" y="4370"/>
                    <a:pt x="7539" y="4303"/>
                  </a:cubicBezTo>
                  <a:cubicBezTo>
                    <a:pt x="7506" y="2836"/>
                    <a:pt x="7840" y="1335"/>
                    <a:pt x="8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524;p60">
              <a:extLst>
                <a:ext uri="{FF2B5EF4-FFF2-40B4-BE49-F238E27FC236}">
                  <a16:creationId xmlns:a16="http://schemas.microsoft.com/office/drawing/2014/main" id="{9F8A5A32-38AD-4685-6BFF-AFA16E11CC56}"/>
                </a:ext>
              </a:extLst>
            </p:cNvPr>
            <p:cNvSpPr/>
            <p:nvPr/>
          </p:nvSpPr>
          <p:spPr>
            <a:xfrm>
              <a:off x="-121875" y="2460750"/>
              <a:ext cx="41725" cy="25025"/>
            </a:xfrm>
            <a:custGeom>
              <a:avLst/>
              <a:gdLst/>
              <a:ahLst/>
              <a:cxnLst/>
              <a:rect l="l" t="t" r="r" b="b"/>
              <a:pathLst>
                <a:path w="1669" h="1001" extrusionOk="0">
                  <a:moveTo>
                    <a:pt x="701" y="0"/>
                  </a:moveTo>
                  <a:cubicBezTo>
                    <a:pt x="467" y="33"/>
                    <a:pt x="234" y="67"/>
                    <a:pt x="0" y="100"/>
                  </a:cubicBezTo>
                  <a:cubicBezTo>
                    <a:pt x="434" y="434"/>
                    <a:pt x="901" y="734"/>
                    <a:pt x="1368" y="1001"/>
                  </a:cubicBezTo>
                  <a:cubicBezTo>
                    <a:pt x="1468" y="967"/>
                    <a:pt x="1568" y="934"/>
                    <a:pt x="1635" y="934"/>
                  </a:cubicBezTo>
                  <a:cubicBezTo>
                    <a:pt x="1668" y="867"/>
                    <a:pt x="1668" y="834"/>
                    <a:pt x="1602" y="767"/>
                  </a:cubicBezTo>
                  <a:cubicBezTo>
                    <a:pt x="1301" y="500"/>
                    <a:pt x="1001" y="234"/>
                    <a:pt x="70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525;p60">
              <a:extLst>
                <a:ext uri="{FF2B5EF4-FFF2-40B4-BE49-F238E27FC236}">
                  <a16:creationId xmlns:a16="http://schemas.microsoft.com/office/drawing/2014/main" id="{6AE2D25A-51BC-BCA8-793C-0C51AEB1B1F8}"/>
                </a:ext>
              </a:extLst>
            </p:cNvPr>
            <p:cNvSpPr/>
            <p:nvPr/>
          </p:nvSpPr>
          <p:spPr>
            <a:xfrm>
              <a:off x="-87675" y="2484100"/>
              <a:ext cx="6675" cy="2375"/>
            </a:xfrm>
            <a:custGeom>
              <a:avLst/>
              <a:gdLst/>
              <a:ahLst/>
              <a:cxnLst/>
              <a:rect l="l" t="t" r="r" b="b"/>
              <a:pathLst>
                <a:path w="267" h="95" extrusionOk="0">
                  <a:moveTo>
                    <a:pt x="267" y="0"/>
                  </a:moveTo>
                  <a:cubicBezTo>
                    <a:pt x="200" y="0"/>
                    <a:pt x="100" y="33"/>
                    <a:pt x="0" y="67"/>
                  </a:cubicBezTo>
                  <a:lnTo>
                    <a:pt x="67" y="67"/>
                  </a:lnTo>
                  <a:cubicBezTo>
                    <a:pt x="96" y="86"/>
                    <a:pt x="123" y="94"/>
                    <a:pt x="146" y="94"/>
                  </a:cubicBezTo>
                  <a:cubicBezTo>
                    <a:pt x="203" y="94"/>
                    <a:pt x="243" y="47"/>
                    <a:pt x="26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526;p60">
              <a:extLst>
                <a:ext uri="{FF2B5EF4-FFF2-40B4-BE49-F238E27FC236}">
                  <a16:creationId xmlns:a16="http://schemas.microsoft.com/office/drawing/2014/main" id="{4C5C8710-0E9B-C3C9-9501-73A47D429A63}"/>
                </a:ext>
              </a:extLst>
            </p:cNvPr>
            <p:cNvSpPr/>
            <p:nvPr/>
          </p:nvSpPr>
          <p:spPr>
            <a:xfrm>
              <a:off x="-301175" y="2830200"/>
              <a:ext cx="235725" cy="187025"/>
            </a:xfrm>
            <a:custGeom>
              <a:avLst/>
              <a:gdLst/>
              <a:ahLst/>
              <a:cxnLst/>
              <a:rect l="l" t="t" r="r" b="b"/>
              <a:pathLst>
                <a:path w="9429" h="7481" extrusionOk="0">
                  <a:moveTo>
                    <a:pt x="4503" y="1"/>
                  </a:moveTo>
                  <a:cubicBezTo>
                    <a:pt x="3331" y="1"/>
                    <a:pt x="2168" y="415"/>
                    <a:pt x="1368" y="1334"/>
                  </a:cubicBezTo>
                  <a:cubicBezTo>
                    <a:pt x="1" y="2868"/>
                    <a:pt x="534" y="5837"/>
                    <a:pt x="2202" y="6938"/>
                  </a:cubicBezTo>
                  <a:cubicBezTo>
                    <a:pt x="2788" y="7305"/>
                    <a:pt x="3536" y="7480"/>
                    <a:pt x="4313" y="7480"/>
                  </a:cubicBezTo>
                  <a:cubicBezTo>
                    <a:pt x="6147" y="7480"/>
                    <a:pt x="8142" y="6503"/>
                    <a:pt x="8540" y="4769"/>
                  </a:cubicBezTo>
                  <a:lnTo>
                    <a:pt x="8540" y="4769"/>
                  </a:lnTo>
                  <a:cubicBezTo>
                    <a:pt x="8497" y="4787"/>
                    <a:pt x="8452" y="4795"/>
                    <a:pt x="8408" y="4795"/>
                  </a:cubicBezTo>
                  <a:cubicBezTo>
                    <a:pt x="8281" y="4795"/>
                    <a:pt x="8165" y="4726"/>
                    <a:pt x="8140" y="4603"/>
                  </a:cubicBezTo>
                  <a:cubicBezTo>
                    <a:pt x="7152" y="5803"/>
                    <a:pt x="5715" y="6953"/>
                    <a:pt x="4217" y="6953"/>
                  </a:cubicBezTo>
                  <a:cubicBezTo>
                    <a:pt x="3591" y="6953"/>
                    <a:pt x="2955" y="6752"/>
                    <a:pt x="2336" y="6271"/>
                  </a:cubicBezTo>
                  <a:cubicBezTo>
                    <a:pt x="801" y="5070"/>
                    <a:pt x="801" y="2401"/>
                    <a:pt x="2302" y="1234"/>
                  </a:cubicBezTo>
                  <a:cubicBezTo>
                    <a:pt x="2924" y="756"/>
                    <a:pt x="3695" y="539"/>
                    <a:pt x="4472" y="539"/>
                  </a:cubicBezTo>
                  <a:cubicBezTo>
                    <a:pt x="6572" y="539"/>
                    <a:pt x="8724" y="2123"/>
                    <a:pt x="8140" y="4436"/>
                  </a:cubicBezTo>
                  <a:cubicBezTo>
                    <a:pt x="8106" y="4503"/>
                    <a:pt x="8106" y="4536"/>
                    <a:pt x="8140" y="4603"/>
                  </a:cubicBezTo>
                  <a:cubicBezTo>
                    <a:pt x="8173" y="4536"/>
                    <a:pt x="8240" y="4469"/>
                    <a:pt x="8307" y="4403"/>
                  </a:cubicBezTo>
                  <a:cubicBezTo>
                    <a:pt x="8329" y="4358"/>
                    <a:pt x="8370" y="4340"/>
                    <a:pt x="8414" y="4340"/>
                  </a:cubicBezTo>
                  <a:cubicBezTo>
                    <a:pt x="8503" y="4340"/>
                    <a:pt x="8607" y="4414"/>
                    <a:pt x="8607" y="4503"/>
                  </a:cubicBezTo>
                  <a:cubicBezTo>
                    <a:pt x="8573" y="4603"/>
                    <a:pt x="8573" y="4703"/>
                    <a:pt x="8540" y="4769"/>
                  </a:cubicBezTo>
                  <a:cubicBezTo>
                    <a:pt x="8607" y="4769"/>
                    <a:pt x="8674" y="4703"/>
                    <a:pt x="8707" y="4603"/>
                  </a:cubicBezTo>
                  <a:cubicBezTo>
                    <a:pt x="9429" y="1806"/>
                    <a:pt x="6948" y="1"/>
                    <a:pt x="4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527;p60">
              <a:extLst>
                <a:ext uri="{FF2B5EF4-FFF2-40B4-BE49-F238E27FC236}">
                  <a16:creationId xmlns:a16="http://schemas.microsoft.com/office/drawing/2014/main" id="{5A3D9102-8001-988B-831E-9FB8E15B7DEC}"/>
                </a:ext>
              </a:extLst>
            </p:cNvPr>
            <p:cNvSpPr/>
            <p:nvPr/>
          </p:nvSpPr>
          <p:spPr>
            <a:xfrm>
              <a:off x="-97700" y="2938675"/>
              <a:ext cx="11700" cy="11425"/>
            </a:xfrm>
            <a:custGeom>
              <a:avLst/>
              <a:gdLst/>
              <a:ahLst/>
              <a:cxnLst/>
              <a:rect l="l" t="t" r="r" b="b"/>
              <a:pathLst>
                <a:path w="468" h="457" extrusionOk="0">
                  <a:moveTo>
                    <a:pt x="275" y="1"/>
                  </a:moveTo>
                  <a:cubicBezTo>
                    <a:pt x="231" y="1"/>
                    <a:pt x="190" y="19"/>
                    <a:pt x="168" y="64"/>
                  </a:cubicBezTo>
                  <a:cubicBezTo>
                    <a:pt x="101" y="130"/>
                    <a:pt x="34" y="197"/>
                    <a:pt x="1" y="264"/>
                  </a:cubicBezTo>
                  <a:cubicBezTo>
                    <a:pt x="26" y="387"/>
                    <a:pt x="142" y="456"/>
                    <a:pt x="269" y="456"/>
                  </a:cubicBezTo>
                  <a:cubicBezTo>
                    <a:pt x="313" y="456"/>
                    <a:pt x="358" y="448"/>
                    <a:pt x="401" y="430"/>
                  </a:cubicBezTo>
                  <a:cubicBezTo>
                    <a:pt x="434" y="364"/>
                    <a:pt x="434" y="264"/>
                    <a:pt x="468" y="164"/>
                  </a:cubicBezTo>
                  <a:cubicBezTo>
                    <a:pt x="468" y="75"/>
                    <a:pt x="364" y="1"/>
                    <a:pt x="275" y="1"/>
                  </a:cubicBezTo>
                  <a:close/>
                </a:path>
              </a:pathLst>
            </a:custGeom>
            <a:solidFill>
              <a:srgbClr val="D13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528;p60">
              <a:extLst>
                <a:ext uri="{FF2B5EF4-FFF2-40B4-BE49-F238E27FC236}">
                  <a16:creationId xmlns:a16="http://schemas.microsoft.com/office/drawing/2014/main" id="{050ACF36-5221-7D25-05FF-B7E5D8D261A0}"/>
                </a:ext>
              </a:extLst>
            </p:cNvPr>
            <p:cNvSpPr/>
            <p:nvPr/>
          </p:nvSpPr>
          <p:spPr>
            <a:xfrm>
              <a:off x="-101025" y="3110375"/>
              <a:ext cx="15025" cy="12525"/>
            </a:xfrm>
            <a:custGeom>
              <a:avLst/>
              <a:gdLst/>
              <a:ahLst/>
              <a:cxnLst/>
              <a:rect l="l" t="t" r="r" b="b"/>
              <a:pathLst>
                <a:path w="601" h="501" extrusionOk="0">
                  <a:moveTo>
                    <a:pt x="234" y="0"/>
                  </a:moveTo>
                  <a:cubicBezTo>
                    <a:pt x="0" y="100"/>
                    <a:pt x="0" y="501"/>
                    <a:pt x="301" y="501"/>
                  </a:cubicBezTo>
                  <a:cubicBezTo>
                    <a:pt x="301" y="501"/>
                    <a:pt x="334" y="467"/>
                    <a:pt x="334" y="467"/>
                  </a:cubicBezTo>
                  <a:cubicBezTo>
                    <a:pt x="601" y="401"/>
                    <a:pt x="567" y="34"/>
                    <a:pt x="30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529;p60">
              <a:extLst>
                <a:ext uri="{FF2B5EF4-FFF2-40B4-BE49-F238E27FC236}">
                  <a16:creationId xmlns:a16="http://schemas.microsoft.com/office/drawing/2014/main" id="{B2DC0CEC-A914-9118-9241-3B06510048B8}"/>
                </a:ext>
              </a:extLst>
            </p:cNvPr>
            <p:cNvSpPr/>
            <p:nvPr/>
          </p:nvSpPr>
          <p:spPr>
            <a:xfrm>
              <a:off x="-1026400" y="3103600"/>
              <a:ext cx="933725" cy="23350"/>
            </a:xfrm>
            <a:custGeom>
              <a:avLst/>
              <a:gdLst/>
              <a:ahLst/>
              <a:cxnLst/>
              <a:rect l="l" t="t" r="r" b="b"/>
              <a:pathLst>
                <a:path w="37349" h="934" extrusionOk="0">
                  <a:moveTo>
                    <a:pt x="37349" y="738"/>
                  </a:moveTo>
                  <a:lnTo>
                    <a:pt x="37349" y="738"/>
                  </a:lnTo>
                  <a:cubicBezTo>
                    <a:pt x="37349" y="738"/>
                    <a:pt x="37316" y="772"/>
                    <a:pt x="37316" y="772"/>
                  </a:cubicBezTo>
                  <a:cubicBezTo>
                    <a:pt x="37316" y="772"/>
                    <a:pt x="37349" y="772"/>
                    <a:pt x="37349" y="738"/>
                  </a:cubicBezTo>
                  <a:close/>
                  <a:moveTo>
                    <a:pt x="4595" y="1"/>
                  </a:moveTo>
                  <a:cubicBezTo>
                    <a:pt x="3924" y="1"/>
                    <a:pt x="3255" y="11"/>
                    <a:pt x="2591" y="38"/>
                  </a:cubicBezTo>
                  <a:cubicBezTo>
                    <a:pt x="1957" y="338"/>
                    <a:pt x="1257" y="572"/>
                    <a:pt x="423" y="672"/>
                  </a:cubicBezTo>
                  <a:cubicBezTo>
                    <a:pt x="411" y="673"/>
                    <a:pt x="399" y="674"/>
                    <a:pt x="388" y="674"/>
                  </a:cubicBezTo>
                  <a:cubicBezTo>
                    <a:pt x="112" y="674"/>
                    <a:pt x="1" y="301"/>
                    <a:pt x="289" y="205"/>
                  </a:cubicBezTo>
                  <a:cubicBezTo>
                    <a:pt x="356" y="205"/>
                    <a:pt x="389" y="205"/>
                    <a:pt x="423" y="171"/>
                  </a:cubicBezTo>
                  <a:lnTo>
                    <a:pt x="356" y="171"/>
                  </a:lnTo>
                  <a:cubicBezTo>
                    <a:pt x="22" y="205"/>
                    <a:pt x="22" y="672"/>
                    <a:pt x="356" y="705"/>
                  </a:cubicBezTo>
                  <a:cubicBezTo>
                    <a:pt x="1534" y="841"/>
                    <a:pt x="2726" y="886"/>
                    <a:pt x="3921" y="886"/>
                  </a:cubicBezTo>
                  <a:cubicBezTo>
                    <a:pt x="5941" y="886"/>
                    <a:pt x="7972" y="759"/>
                    <a:pt x="9963" y="738"/>
                  </a:cubicBezTo>
                  <a:cubicBezTo>
                    <a:pt x="13132" y="738"/>
                    <a:pt x="16301" y="705"/>
                    <a:pt x="19470" y="705"/>
                  </a:cubicBezTo>
                  <a:cubicBezTo>
                    <a:pt x="23602" y="705"/>
                    <a:pt x="27801" y="934"/>
                    <a:pt x="31973" y="934"/>
                  </a:cubicBezTo>
                  <a:cubicBezTo>
                    <a:pt x="33761" y="934"/>
                    <a:pt x="35544" y="892"/>
                    <a:pt x="37316" y="772"/>
                  </a:cubicBezTo>
                  <a:cubicBezTo>
                    <a:pt x="37015" y="772"/>
                    <a:pt x="37015" y="371"/>
                    <a:pt x="37249" y="271"/>
                  </a:cubicBezTo>
                  <a:lnTo>
                    <a:pt x="37282" y="271"/>
                  </a:lnTo>
                  <a:cubicBezTo>
                    <a:pt x="34480" y="71"/>
                    <a:pt x="31678" y="171"/>
                    <a:pt x="28910" y="105"/>
                  </a:cubicBezTo>
                  <a:cubicBezTo>
                    <a:pt x="25741" y="71"/>
                    <a:pt x="22605" y="38"/>
                    <a:pt x="19470" y="38"/>
                  </a:cubicBezTo>
                  <a:cubicBezTo>
                    <a:pt x="16301" y="38"/>
                    <a:pt x="13132" y="38"/>
                    <a:pt x="9963" y="71"/>
                  </a:cubicBezTo>
                  <a:cubicBezTo>
                    <a:pt x="8192" y="71"/>
                    <a:pt x="6386" y="1"/>
                    <a:pt x="4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530;p60">
              <a:extLst>
                <a:ext uri="{FF2B5EF4-FFF2-40B4-BE49-F238E27FC236}">
                  <a16:creationId xmlns:a16="http://schemas.microsoft.com/office/drawing/2014/main" id="{281F4A4F-74A7-8793-16ED-AA8AAEDC254A}"/>
                </a:ext>
              </a:extLst>
            </p:cNvPr>
            <p:cNvSpPr/>
            <p:nvPr/>
          </p:nvSpPr>
          <p:spPr>
            <a:xfrm>
              <a:off x="-281150" y="2843650"/>
              <a:ext cx="198100" cy="160375"/>
            </a:xfrm>
            <a:custGeom>
              <a:avLst/>
              <a:gdLst/>
              <a:ahLst/>
              <a:cxnLst/>
              <a:rect l="l" t="t" r="r" b="b"/>
              <a:pathLst>
                <a:path w="7924" h="6415" extrusionOk="0">
                  <a:moveTo>
                    <a:pt x="3671" y="1"/>
                  </a:moveTo>
                  <a:cubicBezTo>
                    <a:pt x="2894" y="1"/>
                    <a:pt x="2123" y="218"/>
                    <a:pt x="1501" y="696"/>
                  </a:cubicBezTo>
                  <a:cubicBezTo>
                    <a:pt x="0" y="1863"/>
                    <a:pt x="0" y="4532"/>
                    <a:pt x="1535" y="5733"/>
                  </a:cubicBezTo>
                  <a:cubicBezTo>
                    <a:pt x="2154" y="6214"/>
                    <a:pt x="2790" y="6415"/>
                    <a:pt x="3416" y="6415"/>
                  </a:cubicBezTo>
                  <a:cubicBezTo>
                    <a:pt x="4914" y="6415"/>
                    <a:pt x="6351" y="5265"/>
                    <a:pt x="7339" y="4065"/>
                  </a:cubicBezTo>
                  <a:cubicBezTo>
                    <a:pt x="7305" y="3998"/>
                    <a:pt x="7305" y="3965"/>
                    <a:pt x="7339" y="3898"/>
                  </a:cubicBezTo>
                  <a:cubicBezTo>
                    <a:pt x="7923" y="1585"/>
                    <a:pt x="5771" y="1"/>
                    <a:pt x="3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531;p60">
              <a:extLst>
                <a:ext uri="{FF2B5EF4-FFF2-40B4-BE49-F238E27FC236}">
                  <a16:creationId xmlns:a16="http://schemas.microsoft.com/office/drawing/2014/main" id="{7F836C31-0985-5822-1CBA-5CA1625EDCFD}"/>
                </a:ext>
              </a:extLst>
            </p:cNvPr>
            <p:cNvSpPr/>
            <p:nvPr/>
          </p:nvSpPr>
          <p:spPr>
            <a:xfrm>
              <a:off x="-169400" y="2411550"/>
              <a:ext cx="65050" cy="51725"/>
            </a:xfrm>
            <a:custGeom>
              <a:avLst/>
              <a:gdLst/>
              <a:ahLst/>
              <a:cxnLst/>
              <a:rect l="l" t="t" r="r" b="b"/>
              <a:pathLst>
                <a:path w="2602" h="2069" extrusionOk="0">
                  <a:moveTo>
                    <a:pt x="334" y="0"/>
                  </a:moveTo>
                  <a:cubicBezTo>
                    <a:pt x="200" y="67"/>
                    <a:pt x="100" y="133"/>
                    <a:pt x="0" y="167"/>
                  </a:cubicBezTo>
                  <a:cubicBezTo>
                    <a:pt x="534" y="901"/>
                    <a:pt x="1201" y="1534"/>
                    <a:pt x="1901" y="2068"/>
                  </a:cubicBezTo>
                  <a:cubicBezTo>
                    <a:pt x="2135" y="2035"/>
                    <a:pt x="2368" y="2001"/>
                    <a:pt x="2602" y="1968"/>
                  </a:cubicBezTo>
                  <a:cubicBezTo>
                    <a:pt x="1801" y="1334"/>
                    <a:pt x="1001" y="734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532;p60">
              <a:extLst>
                <a:ext uri="{FF2B5EF4-FFF2-40B4-BE49-F238E27FC236}">
                  <a16:creationId xmlns:a16="http://schemas.microsoft.com/office/drawing/2014/main" id="{0F72A65F-BBFF-C664-84D9-44C81F9B73B0}"/>
                </a:ext>
              </a:extLst>
            </p:cNvPr>
            <p:cNvSpPr/>
            <p:nvPr/>
          </p:nvSpPr>
          <p:spPr>
            <a:xfrm>
              <a:off x="-283650" y="2463250"/>
              <a:ext cx="196000" cy="40300"/>
            </a:xfrm>
            <a:custGeom>
              <a:avLst/>
              <a:gdLst/>
              <a:ahLst/>
              <a:cxnLst/>
              <a:rect l="l" t="t" r="r" b="b"/>
              <a:pathLst>
                <a:path w="7840" h="1612" extrusionOk="0">
                  <a:moveTo>
                    <a:pt x="6471" y="0"/>
                  </a:moveTo>
                  <a:cubicBezTo>
                    <a:pt x="4370" y="300"/>
                    <a:pt x="2268" y="567"/>
                    <a:pt x="200" y="1001"/>
                  </a:cubicBezTo>
                  <a:cubicBezTo>
                    <a:pt x="134" y="1068"/>
                    <a:pt x="67" y="1101"/>
                    <a:pt x="0" y="1168"/>
                  </a:cubicBezTo>
                  <a:cubicBezTo>
                    <a:pt x="100" y="1134"/>
                    <a:pt x="200" y="1101"/>
                    <a:pt x="300" y="1068"/>
                  </a:cubicBezTo>
                  <a:cubicBezTo>
                    <a:pt x="311" y="1065"/>
                    <a:pt x="322" y="1064"/>
                    <a:pt x="332" y="1064"/>
                  </a:cubicBezTo>
                  <a:cubicBezTo>
                    <a:pt x="479" y="1064"/>
                    <a:pt x="556" y="1272"/>
                    <a:pt x="400" y="1334"/>
                  </a:cubicBezTo>
                  <a:cubicBezTo>
                    <a:pt x="267" y="1435"/>
                    <a:pt x="167" y="1501"/>
                    <a:pt x="34" y="1568"/>
                  </a:cubicBezTo>
                  <a:lnTo>
                    <a:pt x="67" y="1568"/>
                  </a:lnTo>
                  <a:cubicBezTo>
                    <a:pt x="516" y="1598"/>
                    <a:pt x="969" y="1611"/>
                    <a:pt x="1425" y="1611"/>
                  </a:cubicBezTo>
                  <a:cubicBezTo>
                    <a:pt x="3544" y="1611"/>
                    <a:pt x="5726" y="1313"/>
                    <a:pt x="7839" y="901"/>
                  </a:cubicBezTo>
                  <a:cubicBezTo>
                    <a:pt x="7372" y="634"/>
                    <a:pt x="6905" y="334"/>
                    <a:pt x="647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533;p60">
              <a:extLst>
                <a:ext uri="{FF2B5EF4-FFF2-40B4-BE49-F238E27FC236}">
                  <a16:creationId xmlns:a16="http://schemas.microsoft.com/office/drawing/2014/main" id="{7E409A60-A750-5810-391B-FFBCF553A703}"/>
                </a:ext>
              </a:extLst>
            </p:cNvPr>
            <p:cNvSpPr/>
            <p:nvPr/>
          </p:nvSpPr>
          <p:spPr>
            <a:xfrm>
              <a:off x="-278650" y="2415700"/>
              <a:ext cx="156800" cy="72575"/>
            </a:xfrm>
            <a:custGeom>
              <a:avLst/>
              <a:gdLst/>
              <a:ahLst/>
              <a:cxnLst/>
              <a:rect l="l" t="t" r="r" b="b"/>
              <a:pathLst>
                <a:path w="6272" h="2903" extrusionOk="0">
                  <a:moveTo>
                    <a:pt x="4370" y="1"/>
                  </a:moveTo>
                  <a:cubicBezTo>
                    <a:pt x="2869" y="901"/>
                    <a:pt x="1401" y="1869"/>
                    <a:pt x="0" y="2903"/>
                  </a:cubicBezTo>
                  <a:cubicBezTo>
                    <a:pt x="2068" y="2469"/>
                    <a:pt x="4170" y="2202"/>
                    <a:pt x="6271" y="1902"/>
                  </a:cubicBezTo>
                  <a:cubicBezTo>
                    <a:pt x="5571" y="1368"/>
                    <a:pt x="4904" y="735"/>
                    <a:pt x="4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534;p60">
              <a:extLst>
                <a:ext uri="{FF2B5EF4-FFF2-40B4-BE49-F238E27FC236}">
                  <a16:creationId xmlns:a16="http://schemas.microsoft.com/office/drawing/2014/main" id="{6A1C8371-C81C-3EA8-BF0D-6A5660C858A1}"/>
                </a:ext>
              </a:extLst>
            </p:cNvPr>
            <p:cNvSpPr/>
            <p:nvPr/>
          </p:nvSpPr>
          <p:spPr>
            <a:xfrm>
              <a:off x="-172825" y="2407950"/>
              <a:ext cx="11775" cy="7775"/>
            </a:xfrm>
            <a:custGeom>
              <a:avLst/>
              <a:gdLst/>
              <a:ahLst/>
              <a:cxnLst/>
              <a:rect l="l" t="t" r="r" b="b"/>
              <a:pathLst>
                <a:path w="471" h="311" extrusionOk="0">
                  <a:moveTo>
                    <a:pt x="264" y="0"/>
                  </a:moveTo>
                  <a:cubicBezTo>
                    <a:pt x="136" y="0"/>
                    <a:pt x="1" y="149"/>
                    <a:pt x="104" y="277"/>
                  </a:cubicBezTo>
                  <a:cubicBezTo>
                    <a:pt x="104" y="277"/>
                    <a:pt x="137" y="311"/>
                    <a:pt x="137" y="311"/>
                  </a:cubicBezTo>
                  <a:cubicBezTo>
                    <a:pt x="237" y="277"/>
                    <a:pt x="337" y="211"/>
                    <a:pt x="471" y="144"/>
                  </a:cubicBezTo>
                  <a:cubicBezTo>
                    <a:pt x="437" y="111"/>
                    <a:pt x="404" y="77"/>
                    <a:pt x="371" y="44"/>
                  </a:cubicBezTo>
                  <a:cubicBezTo>
                    <a:pt x="340" y="13"/>
                    <a:pt x="303" y="0"/>
                    <a:pt x="264" y="0"/>
                  </a:cubicBezTo>
                  <a:close/>
                </a:path>
              </a:pathLst>
            </a:custGeom>
            <a:solidFill>
              <a:srgbClr val="859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535;p60">
              <a:extLst>
                <a:ext uri="{FF2B5EF4-FFF2-40B4-BE49-F238E27FC236}">
                  <a16:creationId xmlns:a16="http://schemas.microsoft.com/office/drawing/2014/main" id="{03800688-2ED1-DC2C-4777-98A8944DB36C}"/>
                </a:ext>
              </a:extLst>
            </p:cNvPr>
            <p:cNvSpPr/>
            <p:nvPr/>
          </p:nvSpPr>
          <p:spPr>
            <a:xfrm>
              <a:off x="-757325" y="2058575"/>
              <a:ext cx="597125" cy="20650"/>
            </a:xfrm>
            <a:custGeom>
              <a:avLst/>
              <a:gdLst/>
              <a:ahLst/>
              <a:cxnLst/>
              <a:rect l="l" t="t" r="r" b="b"/>
              <a:pathLst>
                <a:path w="23885" h="826" extrusionOk="0">
                  <a:moveTo>
                    <a:pt x="5037" y="1"/>
                  </a:moveTo>
                  <a:cubicBezTo>
                    <a:pt x="3437" y="1"/>
                    <a:pt x="1842" y="49"/>
                    <a:pt x="267" y="209"/>
                  </a:cubicBezTo>
                  <a:cubicBezTo>
                    <a:pt x="0" y="242"/>
                    <a:pt x="0" y="609"/>
                    <a:pt x="267" y="643"/>
                  </a:cubicBezTo>
                  <a:cubicBezTo>
                    <a:pt x="1760" y="782"/>
                    <a:pt x="3272" y="825"/>
                    <a:pt x="4789" y="825"/>
                  </a:cubicBezTo>
                  <a:cubicBezTo>
                    <a:pt x="7271" y="825"/>
                    <a:pt x="9766" y="709"/>
                    <a:pt x="12209" y="709"/>
                  </a:cubicBezTo>
                  <a:cubicBezTo>
                    <a:pt x="13810" y="709"/>
                    <a:pt x="15411" y="667"/>
                    <a:pt x="16995" y="667"/>
                  </a:cubicBezTo>
                  <a:cubicBezTo>
                    <a:pt x="17391" y="667"/>
                    <a:pt x="17786" y="669"/>
                    <a:pt x="18180" y="676"/>
                  </a:cubicBezTo>
                  <a:cubicBezTo>
                    <a:pt x="19261" y="676"/>
                    <a:pt x="20390" y="748"/>
                    <a:pt x="21502" y="748"/>
                  </a:cubicBezTo>
                  <a:cubicBezTo>
                    <a:pt x="22243" y="748"/>
                    <a:pt x="22977" y="716"/>
                    <a:pt x="23684" y="609"/>
                  </a:cubicBezTo>
                  <a:cubicBezTo>
                    <a:pt x="23884" y="576"/>
                    <a:pt x="23884" y="242"/>
                    <a:pt x="23684" y="242"/>
                  </a:cubicBezTo>
                  <a:cubicBezTo>
                    <a:pt x="22992" y="125"/>
                    <a:pt x="22275" y="89"/>
                    <a:pt x="21550" y="89"/>
                  </a:cubicBezTo>
                  <a:cubicBezTo>
                    <a:pt x="20422" y="89"/>
                    <a:pt x="19276" y="176"/>
                    <a:pt x="18180" y="176"/>
                  </a:cubicBezTo>
                  <a:cubicBezTo>
                    <a:pt x="16212" y="176"/>
                    <a:pt x="14210" y="109"/>
                    <a:pt x="12209" y="109"/>
                  </a:cubicBezTo>
                  <a:cubicBezTo>
                    <a:pt x="9847" y="109"/>
                    <a:pt x="7438" y="1"/>
                    <a:pt x="5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536;p60">
              <a:extLst>
                <a:ext uri="{FF2B5EF4-FFF2-40B4-BE49-F238E27FC236}">
                  <a16:creationId xmlns:a16="http://schemas.microsoft.com/office/drawing/2014/main" id="{AA9C82C1-BE74-9B84-5421-BB0397A61AA5}"/>
                </a:ext>
              </a:extLst>
            </p:cNvPr>
            <p:cNvSpPr/>
            <p:nvPr/>
          </p:nvSpPr>
          <p:spPr>
            <a:xfrm>
              <a:off x="-757325" y="2175325"/>
              <a:ext cx="597125" cy="20650"/>
            </a:xfrm>
            <a:custGeom>
              <a:avLst/>
              <a:gdLst/>
              <a:ahLst/>
              <a:cxnLst/>
              <a:rect l="l" t="t" r="r" b="b"/>
              <a:pathLst>
                <a:path w="23885" h="826" extrusionOk="0">
                  <a:moveTo>
                    <a:pt x="5037" y="1"/>
                  </a:moveTo>
                  <a:cubicBezTo>
                    <a:pt x="3437" y="1"/>
                    <a:pt x="1842" y="49"/>
                    <a:pt x="267" y="209"/>
                  </a:cubicBezTo>
                  <a:cubicBezTo>
                    <a:pt x="0" y="242"/>
                    <a:pt x="0" y="609"/>
                    <a:pt x="267" y="643"/>
                  </a:cubicBezTo>
                  <a:cubicBezTo>
                    <a:pt x="1760" y="782"/>
                    <a:pt x="3272" y="825"/>
                    <a:pt x="4789" y="825"/>
                  </a:cubicBezTo>
                  <a:cubicBezTo>
                    <a:pt x="7271" y="825"/>
                    <a:pt x="9766" y="709"/>
                    <a:pt x="12209" y="709"/>
                  </a:cubicBezTo>
                  <a:cubicBezTo>
                    <a:pt x="12502" y="714"/>
                    <a:pt x="12795" y="716"/>
                    <a:pt x="13088" y="716"/>
                  </a:cubicBezTo>
                  <a:cubicBezTo>
                    <a:pt x="14503" y="716"/>
                    <a:pt x="15915" y="669"/>
                    <a:pt x="17313" y="669"/>
                  </a:cubicBezTo>
                  <a:cubicBezTo>
                    <a:pt x="17603" y="669"/>
                    <a:pt x="17892" y="671"/>
                    <a:pt x="18180" y="676"/>
                  </a:cubicBezTo>
                  <a:cubicBezTo>
                    <a:pt x="19261" y="676"/>
                    <a:pt x="20390" y="748"/>
                    <a:pt x="21502" y="748"/>
                  </a:cubicBezTo>
                  <a:cubicBezTo>
                    <a:pt x="22243" y="748"/>
                    <a:pt x="22977" y="716"/>
                    <a:pt x="23684" y="609"/>
                  </a:cubicBezTo>
                  <a:cubicBezTo>
                    <a:pt x="23884" y="576"/>
                    <a:pt x="23884" y="242"/>
                    <a:pt x="23684" y="242"/>
                  </a:cubicBezTo>
                  <a:cubicBezTo>
                    <a:pt x="22992" y="125"/>
                    <a:pt x="22275" y="89"/>
                    <a:pt x="21550" y="89"/>
                  </a:cubicBezTo>
                  <a:cubicBezTo>
                    <a:pt x="20422" y="89"/>
                    <a:pt x="19276" y="176"/>
                    <a:pt x="18180" y="176"/>
                  </a:cubicBezTo>
                  <a:cubicBezTo>
                    <a:pt x="16212" y="176"/>
                    <a:pt x="14210" y="109"/>
                    <a:pt x="12209" y="109"/>
                  </a:cubicBezTo>
                  <a:cubicBezTo>
                    <a:pt x="9847" y="109"/>
                    <a:pt x="7438" y="1"/>
                    <a:pt x="5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537;p60">
              <a:extLst>
                <a:ext uri="{FF2B5EF4-FFF2-40B4-BE49-F238E27FC236}">
                  <a16:creationId xmlns:a16="http://schemas.microsoft.com/office/drawing/2014/main" id="{28ABF6E3-894E-13FB-6DF8-F4EDDA626BD5}"/>
                </a:ext>
              </a:extLst>
            </p:cNvPr>
            <p:cNvSpPr/>
            <p:nvPr/>
          </p:nvSpPr>
          <p:spPr>
            <a:xfrm>
              <a:off x="-757325" y="2292075"/>
              <a:ext cx="597125" cy="20650"/>
            </a:xfrm>
            <a:custGeom>
              <a:avLst/>
              <a:gdLst/>
              <a:ahLst/>
              <a:cxnLst/>
              <a:rect l="l" t="t" r="r" b="b"/>
              <a:pathLst>
                <a:path w="23885" h="826" extrusionOk="0">
                  <a:moveTo>
                    <a:pt x="5037" y="1"/>
                  </a:moveTo>
                  <a:cubicBezTo>
                    <a:pt x="3437" y="1"/>
                    <a:pt x="1842" y="49"/>
                    <a:pt x="267" y="209"/>
                  </a:cubicBezTo>
                  <a:cubicBezTo>
                    <a:pt x="0" y="242"/>
                    <a:pt x="0" y="609"/>
                    <a:pt x="267" y="643"/>
                  </a:cubicBezTo>
                  <a:cubicBezTo>
                    <a:pt x="1760" y="782"/>
                    <a:pt x="3272" y="825"/>
                    <a:pt x="4789" y="825"/>
                  </a:cubicBezTo>
                  <a:cubicBezTo>
                    <a:pt x="7271" y="825"/>
                    <a:pt x="9766" y="709"/>
                    <a:pt x="12209" y="709"/>
                  </a:cubicBezTo>
                  <a:cubicBezTo>
                    <a:pt x="12502" y="714"/>
                    <a:pt x="12795" y="716"/>
                    <a:pt x="13088" y="716"/>
                  </a:cubicBezTo>
                  <a:cubicBezTo>
                    <a:pt x="14503" y="716"/>
                    <a:pt x="15915" y="669"/>
                    <a:pt x="17313" y="669"/>
                  </a:cubicBezTo>
                  <a:cubicBezTo>
                    <a:pt x="17603" y="669"/>
                    <a:pt x="17892" y="671"/>
                    <a:pt x="18180" y="676"/>
                  </a:cubicBezTo>
                  <a:cubicBezTo>
                    <a:pt x="19261" y="676"/>
                    <a:pt x="20390" y="748"/>
                    <a:pt x="21502" y="748"/>
                  </a:cubicBezTo>
                  <a:cubicBezTo>
                    <a:pt x="22243" y="748"/>
                    <a:pt x="22977" y="716"/>
                    <a:pt x="23684" y="609"/>
                  </a:cubicBezTo>
                  <a:cubicBezTo>
                    <a:pt x="23884" y="576"/>
                    <a:pt x="23884" y="242"/>
                    <a:pt x="23684" y="242"/>
                  </a:cubicBezTo>
                  <a:cubicBezTo>
                    <a:pt x="22992" y="125"/>
                    <a:pt x="22275" y="89"/>
                    <a:pt x="21550" y="89"/>
                  </a:cubicBezTo>
                  <a:cubicBezTo>
                    <a:pt x="20422" y="89"/>
                    <a:pt x="19276" y="176"/>
                    <a:pt x="18180" y="176"/>
                  </a:cubicBezTo>
                  <a:cubicBezTo>
                    <a:pt x="16212" y="176"/>
                    <a:pt x="14210" y="109"/>
                    <a:pt x="12209" y="109"/>
                  </a:cubicBezTo>
                  <a:cubicBezTo>
                    <a:pt x="9847" y="109"/>
                    <a:pt x="7438" y="1"/>
                    <a:pt x="5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538;p60">
              <a:extLst>
                <a:ext uri="{FF2B5EF4-FFF2-40B4-BE49-F238E27FC236}">
                  <a16:creationId xmlns:a16="http://schemas.microsoft.com/office/drawing/2014/main" id="{3E404609-9F3C-BE28-591E-D6C5C2D8FE60}"/>
                </a:ext>
              </a:extLst>
            </p:cNvPr>
            <p:cNvSpPr/>
            <p:nvPr/>
          </p:nvSpPr>
          <p:spPr>
            <a:xfrm>
              <a:off x="-346200" y="2527800"/>
              <a:ext cx="186000" cy="16500"/>
            </a:xfrm>
            <a:custGeom>
              <a:avLst/>
              <a:gdLst/>
              <a:ahLst/>
              <a:cxnLst/>
              <a:rect l="l" t="t" r="r" b="b"/>
              <a:pathLst>
                <a:path w="7440" h="660" extrusionOk="0">
                  <a:moveTo>
                    <a:pt x="5105" y="0"/>
                  </a:moveTo>
                  <a:cubicBezTo>
                    <a:pt x="3977" y="0"/>
                    <a:pt x="2831" y="87"/>
                    <a:pt x="1735" y="87"/>
                  </a:cubicBezTo>
                  <a:lnTo>
                    <a:pt x="768" y="87"/>
                  </a:lnTo>
                  <a:cubicBezTo>
                    <a:pt x="701" y="120"/>
                    <a:pt x="634" y="187"/>
                    <a:pt x="567" y="220"/>
                  </a:cubicBezTo>
                  <a:cubicBezTo>
                    <a:pt x="367" y="320"/>
                    <a:pt x="201" y="454"/>
                    <a:pt x="0" y="587"/>
                  </a:cubicBezTo>
                  <a:lnTo>
                    <a:pt x="1735" y="587"/>
                  </a:lnTo>
                  <a:cubicBezTo>
                    <a:pt x="2816" y="587"/>
                    <a:pt x="3945" y="659"/>
                    <a:pt x="5057" y="659"/>
                  </a:cubicBezTo>
                  <a:cubicBezTo>
                    <a:pt x="5798" y="659"/>
                    <a:pt x="6532" y="627"/>
                    <a:pt x="7239" y="520"/>
                  </a:cubicBezTo>
                  <a:cubicBezTo>
                    <a:pt x="7439" y="487"/>
                    <a:pt x="7439" y="187"/>
                    <a:pt x="7239" y="153"/>
                  </a:cubicBezTo>
                  <a:cubicBezTo>
                    <a:pt x="6547" y="36"/>
                    <a:pt x="5830" y="0"/>
                    <a:pt x="5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539;p60">
              <a:extLst>
                <a:ext uri="{FF2B5EF4-FFF2-40B4-BE49-F238E27FC236}">
                  <a16:creationId xmlns:a16="http://schemas.microsoft.com/office/drawing/2014/main" id="{64E6A471-D7E3-9215-B4A4-3E02145213D0}"/>
                </a:ext>
              </a:extLst>
            </p:cNvPr>
            <p:cNvSpPr/>
            <p:nvPr/>
          </p:nvSpPr>
          <p:spPr>
            <a:xfrm>
              <a:off x="-757325" y="2642325"/>
              <a:ext cx="597125" cy="20700"/>
            </a:xfrm>
            <a:custGeom>
              <a:avLst/>
              <a:gdLst/>
              <a:ahLst/>
              <a:cxnLst/>
              <a:rect l="l" t="t" r="r" b="b"/>
              <a:pathLst>
                <a:path w="23885" h="828" extrusionOk="0">
                  <a:moveTo>
                    <a:pt x="5037" y="1"/>
                  </a:moveTo>
                  <a:cubicBezTo>
                    <a:pt x="3437" y="1"/>
                    <a:pt x="1842" y="49"/>
                    <a:pt x="267" y="209"/>
                  </a:cubicBezTo>
                  <a:cubicBezTo>
                    <a:pt x="0" y="243"/>
                    <a:pt x="0" y="609"/>
                    <a:pt x="267" y="643"/>
                  </a:cubicBezTo>
                  <a:cubicBezTo>
                    <a:pt x="1794" y="785"/>
                    <a:pt x="3340" y="827"/>
                    <a:pt x="4891" y="827"/>
                  </a:cubicBezTo>
                  <a:cubicBezTo>
                    <a:pt x="7122" y="827"/>
                    <a:pt x="9362" y="740"/>
                    <a:pt x="11565" y="740"/>
                  </a:cubicBezTo>
                  <a:cubicBezTo>
                    <a:pt x="11780" y="740"/>
                    <a:pt x="11995" y="741"/>
                    <a:pt x="12209" y="743"/>
                  </a:cubicBezTo>
                  <a:cubicBezTo>
                    <a:pt x="13925" y="743"/>
                    <a:pt x="15640" y="669"/>
                    <a:pt x="17335" y="669"/>
                  </a:cubicBezTo>
                  <a:cubicBezTo>
                    <a:pt x="17617" y="669"/>
                    <a:pt x="17899" y="671"/>
                    <a:pt x="18180" y="676"/>
                  </a:cubicBezTo>
                  <a:cubicBezTo>
                    <a:pt x="19261" y="676"/>
                    <a:pt x="20390" y="748"/>
                    <a:pt x="21502" y="748"/>
                  </a:cubicBezTo>
                  <a:cubicBezTo>
                    <a:pt x="22243" y="748"/>
                    <a:pt x="22977" y="716"/>
                    <a:pt x="23684" y="609"/>
                  </a:cubicBezTo>
                  <a:cubicBezTo>
                    <a:pt x="23884" y="576"/>
                    <a:pt x="23884" y="276"/>
                    <a:pt x="23684" y="243"/>
                  </a:cubicBezTo>
                  <a:cubicBezTo>
                    <a:pt x="22992" y="125"/>
                    <a:pt x="22275" y="89"/>
                    <a:pt x="21550" y="89"/>
                  </a:cubicBezTo>
                  <a:cubicBezTo>
                    <a:pt x="20422" y="89"/>
                    <a:pt x="19276" y="176"/>
                    <a:pt x="18180" y="176"/>
                  </a:cubicBezTo>
                  <a:cubicBezTo>
                    <a:pt x="16212" y="176"/>
                    <a:pt x="14210" y="109"/>
                    <a:pt x="12209" y="109"/>
                  </a:cubicBezTo>
                  <a:cubicBezTo>
                    <a:pt x="9847" y="109"/>
                    <a:pt x="7438" y="1"/>
                    <a:pt x="5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540;p60">
              <a:extLst>
                <a:ext uri="{FF2B5EF4-FFF2-40B4-BE49-F238E27FC236}">
                  <a16:creationId xmlns:a16="http://schemas.microsoft.com/office/drawing/2014/main" id="{CCECDDB2-4272-6A4D-64AF-CFA822D15372}"/>
                </a:ext>
              </a:extLst>
            </p:cNvPr>
            <p:cNvSpPr/>
            <p:nvPr/>
          </p:nvSpPr>
          <p:spPr>
            <a:xfrm>
              <a:off x="-757325" y="2759100"/>
              <a:ext cx="597125" cy="20675"/>
            </a:xfrm>
            <a:custGeom>
              <a:avLst/>
              <a:gdLst/>
              <a:ahLst/>
              <a:cxnLst/>
              <a:rect l="l" t="t" r="r" b="b"/>
              <a:pathLst>
                <a:path w="23885" h="827" extrusionOk="0">
                  <a:moveTo>
                    <a:pt x="5037" y="0"/>
                  </a:moveTo>
                  <a:cubicBezTo>
                    <a:pt x="3437" y="0"/>
                    <a:pt x="1842" y="48"/>
                    <a:pt x="267" y="208"/>
                  </a:cubicBezTo>
                  <a:cubicBezTo>
                    <a:pt x="0" y="242"/>
                    <a:pt x="0" y="608"/>
                    <a:pt x="267" y="642"/>
                  </a:cubicBezTo>
                  <a:cubicBezTo>
                    <a:pt x="1794" y="784"/>
                    <a:pt x="3340" y="826"/>
                    <a:pt x="4891" y="826"/>
                  </a:cubicBezTo>
                  <a:cubicBezTo>
                    <a:pt x="7122" y="826"/>
                    <a:pt x="9362" y="739"/>
                    <a:pt x="11565" y="739"/>
                  </a:cubicBezTo>
                  <a:cubicBezTo>
                    <a:pt x="11780" y="739"/>
                    <a:pt x="11995" y="740"/>
                    <a:pt x="12209" y="742"/>
                  </a:cubicBezTo>
                  <a:cubicBezTo>
                    <a:pt x="13925" y="742"/>
                    <a:pt x="15640" y="668"/>
                    <a:pt x="17335" y="668"/>
                  </a:cubicBezTo>
                  <a:cubicBezTo>
                    <a:pt x="17617" y="668"/>
                    <a:pt x="17899" y="670"/>
                    <a:pt x="18180" y="675"/>
                  </a:cubicBezTo>
                  <a:cubicBezTo>
                    <a:pt x="19261" y="675"/>
                    <a:pt x="20390" y="747"/>
                    <a:pt x="21502" y="747"/>
                  </a:cubicBezTo>
                  <a:cubicBezTo>
                    <a:pt x="22243" y="747"/>
                    <a:pt x="22977" y="715"/>
                    <a:pt x="23684" y="608"/>
                  </a:cubicBezTo>
                  <a:cubicBezTo>
                    <a:pt x="23884" y="575"/>
                    <a:pt x="23884" y="275"/>
                    <a:pt x="23684" y="242"/>
                  </a:cubicBezTo>
                  <a:cubicBezTo>
                    <a:pt x="22992" y="124"/>
                    <a:pt x="22275" y="88"/>
                    <a:pt x="21550" y="88"/>
                  </a:cubicBezTo>
                  <a:cubicBezTo>
                    <a:pt x="20422" y="88"/>
                    <a:pt x="19276" y="175"/>
                    <a:pt x="18180" y="175"/>
                  </a:cubicBezTo>
                  <a:cubicBezTo>
                    <a:pt x="16212" y="175"/>
                    <a:pt x="14210" y="108"/>
                    <a:pt x="12209" y="108"/>
                  </a:cubicBezTo>
                  <a:cubicBezTo>
                    <a:pt x="9847" y="108"/>
                    <a:pt x="7438" y="0"/>
                    <a:pt x="5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541;p60">
              <a:extLst>
                <a:ext uri="{FF2B5EF4-FFF2-40B4-BE49-F238E27FC236}">
                  <a16:creationId xmlns:a16="http://schemas.microsoft.com/office/drawing/2014/main" id="{4D7721C1-0B5D-AB17-79C8-B0EB4E33BB86}"/>
                </a:ext>
              </a:extLst>
            </p:cNvPr>
            <p:cNvSpPr/>
            <p:nvPr/>
          </p:nvSpPr>
          <p:spPr>
            <a:xfrm>
              <a:off x="-256150" y="2414875"/>
              <a:ext cx="13375" cy="10875"/>
            </a:xfrm>
            <a:custGeom>
              <a:avLst/>
              <a:gdLst/>
              <a:ahLst/>
              <a:cxnLst/>
              <a:rect l="l" t="t" r="r" b="b"/>
              <a:pathLst>
                <a:path w="535" h="435" extrusionOk="0">
                  <a:moveTo>
                    <a:pt x="335" y="0"/>
                  </a:moveTo>
                  <a:cubicBezTo>
                    <a:pt x="201" y="134"/>
                    <a:pt x="101" y="301"/>
                    <a:pt x="1" y="434"/>
                  </a:cubicBezTo>
                  <a:cubicBezTo>
                    <a:pt x="101" y="434"/>
                    <a:pt x="234" y="401"/>
                    <a:pt x="335" y="367"/>
                  </a:cubicBezTo>
                  <a:cubicBezTo>
                    <a:pt x="535" y="301"/>
                    <a:pt x="535" y="34"/>
                    <a:pt x="335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542;p60">
              <a:extLst>
                <a:ext uri="{FF2B5EF4-FFF2-40B4-BE49-F238E27FC236}">
                  <a16:creationId xmlns:a16="http://schemas.microsoft.com/office/drawing/2014/main" id="{EB417226-57A1-9029-784D-4F48E114D45F}"/>
                </a:ext>
              </a:extLst>
            </p:cNvPr>
            <p:cNvSpPr/>
            <p:nvPr/>
          </p:nvSpPr>
          <p:spPr>
            <a:xfrm>
              <a:off x="-757325" y="2410675"/>
              <a:ext cx="509550" cy="17125"/>
            </a:xfrm>
            <a:custGeom>
              <a:avLst/>
              <a:gdLst/>
              <a:ahLst/>
              <a:cxnLst/>
              <a:rect l="l" t="t" r="r" b="b"/>
              <a:pathLst>
                <a:path w="20382" h="685" extrusionOk="0">
                  <a:moveTo>
                    <a:pt x="18972" y="1"/>
                  </a:moveTo>
                  <a:cubicBezTo>
                    <a:pt x="18184" y="1"/>
                    <a:pt x="17364" y="102"/>
                    <a:pt x="16646" y="102"/>
                  </a:cubicBezTo>
                  <a:cubicBezTo>
                    <a:pt x="15078" y="102"/>
                    <a:pt x="13510" y="68"/>
                    <a:pt x="11942" y="35"/>
                  </a:cubicBezTo>
                  <a:cubicBezTo>
                    <a:pt x="11331" y="24"/>
                    <a:pt x="10723" y="20"/>
                    <a:pt x="10116" y="20"/>
                  </a:cubicBezTo>
                  <a:cubicBezTo>
                    <a:pt x="8903" y="20"/>
                    <a:pt x="7695" y="35"/>
                    <a:pt x="6472" y="35"/>
                  </a:cubicBezTo>
                  <a:cubicBezTo>
                    <a:pt x="6222" y="39"/>
                    <a:pt x="5972" y="41"/>
                    <a:pt x="5720" y="41"/>
                  </a:cubicBezTo>
                  <a:cubicBezTo>
                    <a:pt x="4853" y="41"/>
                    <a:pt x="3972" y="22"/>
                    <a:pt x="3093" y="22"/>
                  </a:cubicBezTo>
                  <a:cubicBezTo>
                    <a:pt x="2143" y="22"/>
                    <a:pt x="1195" y="44"/>
                    <a:pt x="267" y="135"/>
                  </a:cubicBezTo>
                  <a:cubicBezTo>
                    <a:pt x="0" y="168"/>
                    <a:pt x="0" y="535"/>
                    <a:pt x="267" y="569"/>
                  </a:cubicBezTo>
                  <a:cubicBezTo>
                    <a:pt x="1139" y="655"/>
                    <a:pt x="2030" y="679"/>
                    <a:pt x="2923" y="679"/>
                  </a:cubicBezTo>
                  <a:cubicBezTo>
                    <a:pt x="4113" y="679"/>
                    <a:pt x="5309" y="635"/>
                    <a:pt x="6472" y="635"/>
                  </a:cubicBezTo>
                  <a:cubicBezTo>
                    <a:pt x="7695" y="635"/>
                    <a:pt x="8903" y="650"/>
                    <a:pt x="10116" y="650"/>
                  </a:cubicBezTo>
                  <a:cubicBezTo>
                    <a:pt x="10723" y="650"/>
                    <a:pt x="11331" y="647"/>
                    <a:pt x="11942" y="635"/>
                  </a:cubicBezTo>
                  <a:cubicBezTo>
                    <a:pt x="13510" y="602"/>
                    <a:pt x="15078" y="602"/>
                    <a:pt x="16646" y="602"/>
                  </a:cubicBezTo>
                  <a:cubicBezTo>
                    <a:pt x="16719" y="600"/>
                    <a:pt x="16793" y="599"/>
                    <a:pt x="16868" y="599"/>
                  </a:cubicBezTo>
                  <a:cubicBezTo>
                    <a:pt x="17551" y="599"/>
                    <a:pt x="18301" y="684"/>
                    <a:pt x="19021" y="684"/>
                  </a:cubicBezTo>
                  <a:cubicBezTo>
                    <a:pt x="19374" y="684"/>
                    <a:pt x="19720" y="664"/>
                    <a:pt x="20048" y="602"/>
                  </a:cubicBezTo>
                  <a:cubicBezTo>
                    <a:pt x="20148" y="469"/>
                    <a:pt x="20248" y="302"/>
                    <a:pt x="20382" y="168"/>
                  </a:cubicBezTo>
                  <a:cubicBezTo>
                    <a:pt x="19945" y="40"/>
                    <a:pt x="19465" y="1"/>
                    <a:pt x="189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543;p60">
              <a:extLst>
                <a:ext uri="{FF2B5EF4-FFF2-40B4-BE49-F238E27FC236}">
                  <a16:creationId xmlns:a16="http://schemas.microsoft.com/office/drawing/2014/main" id="{7610D525-D098-E401-5216-3B17543143E8}"/>
                </a:ext>
              </a:extLst>
            </p:cNvPr>
            <p:cNvSpPr/>
            <p:nvPr/>
          </p:nvSpPr>
          <p:spPr>
            <a:xfrm>
              <a:off x="-295325" y="2469075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1"/>
                  </a:moveTo>
                  <a:cubicBezTo>
                    <a:pt x="767" y="234"/>
                    <a:pt x="434" y="501"/>
                    <a:pt x="100" y="735"/>
                  </a:cubicBezTo>
                  <a:cubicBezTo>
                    <a:pt x="100" y="735"/>
                    <a:pt x="100" y="768"/>
                    <a:pt x="100" y="768"/>
                  </a:cubicBezTo>
                  <a:cubicBezTo>
                    <a:pt x="100" y="768"/>
                    <a:pt x="100" y="768"/>
                    <a:pt x="67" y="801"/>
                  </a:cubicBezTo>
                  <a:lnTo>
                    <a:pt x="34" y="801"/>
                  </a:lnTo>
                  <a:cubicBezTo>
                    <a:pt x="34" y="835"/>
                    <a:pt x="0" y="835"/>
                    <a:pt x="0" y="835"/>
                  </a:cubicBezTo>
                  <a:cubicBezTo>
                    <a:pt x="34" y="935"/>
                    <a:pt x="100" y="1001"/>
                    <a:pt x="200" y="1035"/>
                  </a:cubicBezTo>
                  <a:cubicBezTo>
                    <a:pt x="200" y="1001"/>
                    <a:pt x="234" y="1001"/>
                    <a:pt x="267" y="1001"/>
                  </a:cubicBezTo>
                  <a:cubicBezTo>
                    <a:pt x="267" y="901"/>
                    <a:pt x="334" y="835"/>
                    <a:pt x="467" y="801"/>
                  </a:cubicBezTo>
                  <a:lnTo>
                    <a:pt x="534" y="801"/>
                  </a:lnTo>
                  <a:cubicBezTo>
                    <a:pt x="734" y="534"/>
                    <a:pt x="901" y="268"/>
                    <a:pt x="1068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544;p60">
              <a:extLst>
                <a:ext uri="{FF2B5EF4-FFF2-40B4-BE49-F238E27FC236}">
                  <a16:creationId xmlns:a16="http://schemas.microsoft.com/office/drawing/2014/main" id="{E450D244-DC9D-A85A-4DA2-E9F3EDA42F3F}"/>
                </a:ext>
              </a:extLst>
            </p:cNvPr>
            <p:cNvSpPr/>
            <p:nvPr/>
          </p:nvSpPr>
          <p:spPr>
            <a:xfrm>
              <a:off x="-288650" y="2489850"/>
              <a:ext cx="18925" cy="12600"/>
            </a:xfrm>
            <a:custGeom>
              <a:avLst/>
              <a:gdLst/>
              <a:ahLst/>
              <a:cxnLst/>
              <a:rect l="l" t="t" r="r" b="b"/>
              <a:pathLst>
                <a:path w="757" h="504" extrusionOk="0">
                  <a:moveTo>
                    <a:pt x="532" y="0"/>
                  </a:moveTo>
                  <a:cubicBezTo>
                    <a:pt x="522" y="0"/>
                    <a:pt x="511" y="1"/>
                    <a:pt x="500" y="4"/>
                  </a:cubicBezTo>
                  <a:cubicBezTo>
                    <a:pt x="400" y="37"/>
                    <a:pt x="300" y="70"/>
                    <a:pt x="200" y="104"/>
                  </a:cubicBezTo>
                  <a:cubicBezTo>
                    <a:pt x="167" y="137"/>
                    <a:pt x="100" y="204"/>
                    <a:pt x="33" y="204"/>
                  </a:cubicBezTo>
                  <a:cubicBezTo>
                    <a:pt x="33" y="204"/>
                    <a:pt x="0" y="237"/>
                    <a:pt x="0" y="237"/>
                  </a:cubicBezTo>
                  <a:cubicBezTo>
                    <a:pt x="0" y="371"/>
                    <a:pt x="100" y="504"/>
                    <a:pt x="234" y="504"/>
                  </a:cubicBezTo>
                  <a:cubicBezTo>
                    <a:pt x="367" y="437"/>
                    <a:pt x="467" y="371"/>
                    <a:pt x="600" y="270"/>
                  </a:cubicBezTo>
                  <a:cubicBezTo>
                    <a:pt x="756" y="208"/>
                    <a:pt x="679" y="0"/>
                    <a:pt x="532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545;p60">
              <a:extLst>
                <a:ext uri="{FF2B5EF4-FFF2-40B4-BE49-F238E27FC236}">
                  <a16:creationId xmlns:a16="http://schemas.microsoft.com/office/drawing/2014/main" id="{F04C2C63-76A0-303B-8848-8358EEF163C3}"/>
                </a:ext>
              </a:extLst>
            </p:cNvPr>
            <p:cNvSpPr/>
            <p:nvPr/>
          </p:nvSpPr>
          <p:spPr>
            <a:xfrm>
              <a:off x="-283650" y="2488250"/>
              <a:ext cx="5025" cy="4200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200" y="1"/>
                  </a:moveTo>
                  <a:cubicBezTo>
                    <a:pt x="167" y="1"/>
                    <a:pt x="100" y="34"/>
                    <a:pt x="67" y="34"/>
                  </a:cubicBezTo>
                  <a:cubicBezTo>
                    <a:pt x="34" y="68"/>
                    <a:pt x="34" y="101"/>
                    <a:pt x="0" y="168"/>
                  </a:cubicBezTo>
                  <a:cubicBezTo>
                    <a:pt x="67" y="101"/>
                    <a:pt x="134" y="68"/>
                    <a:pt x="200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546;p60">
              <a:extLst>
                <a:ext uri="{FF2B5EF4-FFF2-40B4-BE49-F238E27FC236}">
                  <a16:creationId xmlns:a16="http://schemas.microsoft.com/office/drawing/2014/main" id="{527DCDE9-8F89-6F94-DF0B-31EFDB520F2A}"/>
                </a:ext>
              </a:extLst>
            </p:cNvPr>
            <p:cNvSpPr/>
            <p:nvPr/>
          </p:nvSpPr>
          <p:spPr>
            <a:xfrm>
              <a:off x="-288650" y="2489100"/>
              <a:ext cx="6675" cy="5025"/>
            </a:xfrm>
            <a:custGeom>
              <a:avLst/>
              <a:gdLst/>
              <a:ahLst/>
              <a:cxnLst/>
              <a:rect l="l" t="t" r="r" b="b"/>
              <a:pathLst>
                <a:path w="267" h="201" extrusionOk="0">
                  <a:moveTo>
                    <a:pt x="167" y="0"/>
                  </a:moveTo>
                  <a:cubicBezTo>
                    <a:pt x="67" y="34"/>
                    <a:pt x="0" y="100"/>
                    <a:pt x="0" y="200"/>
                  </a:cubicBezTo>
                  <a:cubicBezTo>
                    <a:pt x="67" y="167"/>
                    <a:pt x="133" y="167"/>
                    <a:pt x="167" y="134"/>
                  </a:cubicBezTo>
                  <a:lnTo>
                    <a:pt x="200" y="134"/>
                  </a:lnTo>
                  <a:cubicBezTo>
                    <a:pt x="234" y="67"/>
                    <a:pt x="234" y="34"/>
                    <a:pt x="26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547;p60">
              <a:extLst>
                <a:ext uri="{FF2B5EF4-FFF2-40B4-BE49-F238E27FC236}">
                  <a16:creationId xmlns:a16="http://schemas.microsoft.com/office/drawing/2014/main" id="{5BFD021F-89A5-E2AE-B005-E57E528AB8AB}"/>
                </a:ext>
              </a:extLst>
            </p:cNvPr>
            <p:cNvSpPr/>
            <p:nvPr/>
          </p:nvSpPr>
          <p:spPr>
            <a:xfrm>
              <a:off x="-284500" y="2492425"/>
              <a:ext cx="875" cy="2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34" y="1"/>
                  </a:moveTo>
                  <a:lnTo>
                    <a:pt x="34" y="1"/>
                  </a:lnTo>
                  <a:lnTo>
                    <a:pt x="34" y="1"/>
                  </a:lnTo>
                  <a:cubicBezTo>
                    <a:pt x="34" y="1"/>
                    <a:pt x="1" y="1"/>
                    <a:pt x="1" y="1"/>
                  </a:cubicBezTo>
                  <a:cubicBezTo>
                    <a:pt x="1" y="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548;p60">
              <a:extLst>
                <a:ext uri="{FF2B5EF4-FFF2-40B4-BE49-F238E27FC236}">
                  <a16:creationId xmlns:a16="http://schemas.microsoft.com/office/drawing/2014/main" id="{B5EABA6E-789C-DC3E-9DD0-6F500C4F2713}"/>
                </a:ext>
              </a:extLst>
            </p:cNvPr>
            <p:cNvSpPr/>
            <p:nvPr/>
          </p:nvSpPr>
          <p:spPr>
            <a:xfrm>
              <a:off x="-287825" y="24924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134" y="1"/>
                  </a:moveTo>
                  <a:cubicBezTo>
                    <a:pt x="100" y="34"/>
                    <a:pt x="67" y="67"/>
                    <a:pt x="0" y="101"/>
                  </a:cubicBezTo>
                  <a:cubicBezTo>
                    <a:pt x="67" y="101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549;p60">
              <a:extLst>
                <a:ext uri="{FF2B5EF4-FFF2-40B4-BE49-F238E27FC236}">
                  <a16:creationId xmlns:a16="http://schemas.microsoft.com/office/drawing/2014/main" id="{889E0CCD-DBE3-B8DB-117A-60707315EA22}"/>
                </a:ext>
              </a:extLst>
            </p:cNvPr>
            <p:cNvSpPr/>
            <p:nvPr/>
          </p:nvSpPr>
          <p:spPr>
            <a:xfrm>
              <a:off x="-288650" y="2492425"/>
              <a:ext cx="4175" cy="2525"/>
            </a:xfrm>
            <a:custGeom>
              <a:avLst/>
              <a:gdLst/>
              <a:ahLst/>
              <a:cxnLst/>
              <a:rect l="l" t="t" r="r" b="b"/>
              <a:pathLst>
                <a:path w="167" h="10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133" y="34"/>
                    <a:pt x="67" y="34"/>
                    <a:pt x="0" y="67"/>
                  </a:cubicBezTo>
                  <a:cubicBezTo>
                    <a:pt x="0" y="67"/>
                    <a:pt x="0" y="101"/>
                    <a:pt x="0" y="101"/>
                  </a:cubicBezTo>
                  <a:lnTo>
                    <a:pt x="33" y="101"/>
                  </a:lnTo>
                  <a:cubicBezTo>
                    <a:pt x="100" y="67"/>
                    <a:pt x="133" y="34"/>
                    <a:pt x="167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550;p60">
              <a:extLst>
                <a:ext uri="{FF2B5EF4-FFF2-40B4-BE49-F238E27FC236}">
                  <a16:creationId xmlns:a16="http://schemas.microsoft.com/office/drawing/2014/main" id="{303DFC6F-7BB6-B02D-4AA4-B6416F2D37E4}"/>
                </a:ext>
              </a:extLst>
            </p:cNvPr>
            <p:cNvSpPr/>
            <p:nvPr/>
          </p:nvSpPr>
          <p:spPr>
            <a:xfrm>
              <a:off x="-288650" y="2494925"/>
              <a:ext cx="850" cy="875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0" y="34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551;p60">
              <a:extLst>
                <a:ext uri="{FF2B5EF4-FFF2-40B4-BE49-F238E27FC236}">
                  <a16:creationId xmlns:a16="http://schemas.microsoft.com/office/drawing/2014/main" id="{8FC2F663-14F2-D2DC-844B-50786B4E4CD7}"/>
                </a:ext>
              </a:extLst>
            </p:cNvPr>
            <p:cNvSpPr/>
            <p:nvPr/>
          </p:nvSpPr>
          <p:spPr>
            <a:xfrm>
              <a:off x="-345375" y="2495775"/>
              <a:ext cx="62575" cy="34200"/>
            </a:xfrm>
            <a:custGeom>
              <a:avLst/>
              <a:gdLst/>
              <a:ahLst/>
              <a:cxnLst/>
              <a:rect l="l" t="t" r="r" b="b"/>
              <a:pathLst>
                <a:path w="2503" h="1368" extrusionOk="0">
                  <a:moveTo>
                    <a:pt x="2269" y="0"/>
                  </a:moveTo>
                  <a:cubicBezTo>
                    <a:pt x="2202" y="33"/>
                    <a:pt x="2136" y="100"/>
                    <a:pt x="2102" y="134"/>
                  </a:cubicBezTo>
                  <a:cubicBezTo>
                    <a:pt x="2060" y="162"/>
                    <a:pt x="2018" y="172"/>
                    <a:pt x="1980" y="172"/>
                  </a:cubicBezTo>
                  <a:cubicBezTo>
                    <a:pt x="1929" y="172"/>
                    <a:pt x="1888" y="153"/>
                    <a:pt x="1869" y="134"/>
                  </a:cubicBezTo>
                  <a:cubicBezTo>
                    <a:pt x="1468" y="300"/>
                    <a:pt x="1102" y="534"/>
                    <a:pt x="768" y="734"/>
                  </a:cubicBezTo>
                  <a:cubicBezTo>
                    <a:pt x="735" y="734"/>
                    <a:pt x="701" y="767"/>
                    <a:pt x="668" y="767"/>
                  </a:cubicBezTo>
                  <a:cubicBezTo>
                    <a:pt x="434" y="967"/>
                    <a:pt x="234" y="1168"/>
                    <a:pt x="1" y="1368"/>
                  </a:cubicBezTo>
                  <a:lnTo>
                    <a:pt x="735" y="1368"/>
                  </a:lnTo>
                  <a:cubicBezTo>
                    <a:pt x="1335" y="1001"/>
                    <a:pt x="1935" y="634"/>
                    <a:pt x="2503" y="267"/>
                  </a:cubicBezTo>
                  <a:cubicBezTo>
                    <a:pt x="2369" y="267"/>
                    <a:pt x="2269" y="134"/>
                    <a:pt x="2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552;p60">
              <a:extLst>
                <a:ext uri="{FF2B5EF4-FFF2-40B4-BE49-F238E27FC236}">
                  <a16:creationId xmlns:a16="http://schemas.microsoft.com/office/drawing/2014/main" id="{364E60A4-15C5-E74F-E90D-E1DE1B1E75B8}"/>
                </a:ext>
              </a:extLst>
            </p:cNvPr>
            <p:cNvSpPr/>
            <p:nvPr/>
          </p:nvSpPr>
          <p:spPr>
            <a:xfrm>
              <a:off x="-290325" y="2494100"/>
              <a:ext cx="1700" cy="85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67" y="0"/>
                  </a:moveTo>
                  <a:cubicBezTo>
                    <a:pt x="34" y="0"/>
                    <a:pt x="0" y="0"/>
                    <a:pt x="0" y="34"/>
                  </a:cubicBezTo>
                  <a:lnTo>
                    <a:pt x="67" y="34"/>
                  </a:lnTo>
                  <a:cubicBezTo>
                    <a:pt x="67" y="34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553;p60">
              <a:extLst>
                <a:ext uri="{FF2B5EF4-FFF2-40B4-BE49-F238E27FC236}">
                  <a16:creationId xmlns:a16="http://schemas.microsoft.com/office/drawing/2014/main" id="{7BDF7B3B-38EB-CC2A-A4AB-8EA1D9596258}"/>
                </a:ext>
              </a:extLst>
            </p:cNvPr>
            <p:cNvSpPr/>
            <p:nvPr/>
          </p:nvSpPr>
          <p:spPr>
            <a:xfrm>
              <a:off x="-298675" y="2494925"/>
              <a:ext cx="10050" cy="5175"/>
            </a:xfrm>
            <a:custGeom>
              <a:avLst/>
              <a:gdLst/>
              <a:ahLst/>
              <a:cxnLst/>
              <a:rect l="l" t="t" r="r" b="b"/>
              <a:pathLst>
                <a:path w="402" h="207" extrusionOk="0">
                  <a:moveTo>
                    <a:pt x="334" y="1"/>
                  </a:moveTo>
                  <a:cubicBezTo>
                    <a:pt x="201" y="34"/>
                    <a:pt x="101" y="101"/>
                    <a:pt x="1" y="168"/>
                  </a:cubicBezTo>
                  <a:cubicBezTo>
                    <a:pt x="20" y="187"/>
                    <a:pt x="61" y="206"/>
                    <a:pt x="112" y="206"/>
                  </a:cubicBezTo>
                  <a:cubicBezTo>
                    <a:pt x="150" y="206"/>
                    <a:pt x="192" y="196"/>
                    <a:pt x="234" y="168"/>
                  </a:cubicBezTo>
                  <a:cubicBezTo>
                    <a:pt x="301" y="134"/>
                    <a:pt x="334" y="67"/>
                    <a:pt x="401" y="34"/>
                  </a:cubicBezTo>
                  <a:cubicBezTo>
                    <a:pt x="401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554;p60">
              <a:extLst>
                <a:ext uri="{FF2B5EF4-FFF2-40B4-BE49-F238E27FC236}">
                  <a16:creationId xmlns:a16="http://schemas.microsoft.com/office/drawing/2014/main" id="{5C942905-0B09-473B-65A3-89B3F122F6A7}"/>
                </a:ext>
              </a:extLst>
            </p:cNvPr>
            <p:cNvSpPr/>
            <p:nvPr/>
          </p:nvSpPr>
          <p:spPr>
            <a:xfrm>
              <a:off x="-295325" y="2481600"/>
              <a:ext cx="4175" cy="8350"/>
            </a:xfrm>
            <a:custGeom>
              <a:avLst/>
              <a:gdLst/>
              <a:ahLst/>
              <a:cxnLst/>
              <a:rect l="l" t="t" r="r" b="b"/>
              <a:pathLst>
                <a:path w="167" h="334" extrusionOk="0">
                  <a:moveTo>
                    <a:pt x="134" y="0"/>
                  </a:moveTo>
                  <a:cubicBezTo>
                    <a:pt x="100" y="67"/>
                    <a:pt x="67" y="133"/>
                    <a:pt x="34" y="167"/>
                  </a:cubicBezTo>
                  <a:cubicBezTo>
                    <a:pt x="0" y="234"/>
                    <a:pt x="0" y="267"/>
                    <a:pt x="0" y="334"/>
                  </a:cubicBezTo>
                  <a:cubicBezTo>
                    <a:pt x="0" y="334"/>
                    <a:pt x="34" y="334"/>
                    <a:pt x="34" y="300"/>
                  </a:cubicBezTo>
                  <a:cubicBezTo>
                    <a:pt x="67" y="300"/>
                    <a:pt x="100" y="267"/>
                    <a:pt x="100" y="267"/>
                  </a:cubicBezTo>
                  <a:cubicBezTo>
                    <a:pt x="100" y="267"/>
                    <a:pt x="100" y="234"/>
                    <a:pt x="100" y="234"/>
                  </a:cubicBezTo>
                  <a:cubicBezTo>
                    <a:pt x="167" y="167"/>
                    <a:pt x="167" y="100"/>
                    <a:pt x="134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555;p60">
              <a:extLst>
                <a:ext uri="{FF2B5EF4-FFF2-40B4-BE49-F238E27FC236}">
                  <a16:creationId xmlns:a16="http://schemas.microsoft.com/office/drawing/2014/main" id="{34A10688-2178-7894-599D-696AF5F3D4B4}"/>
                </a:ext>
              </a:extLst>
            </p:cNvPr>
            <p:cNvSpPr/>
            <p:nvPr/>
          </p:nvSpPr>
          <p:spPr>
            <a:xfrm>
              <a:off x="-366225" y="2479850"/>
              <a:ext cx="74250" cy="50125"/>
            </a:xfrm>
            <a:custGeom>
              <a:avLst/>
              <a:gdLst/>
              <a:ahLst/>
              <a:cxnLst/>
              <a:rect l="l" t="t" r="r" b="b"/>
              <a:pathLst>
                <a:path w="2970" h="2005" extrusionOk="0">
                  <a:moveTo>
                    <a:pt x="2830" y="0"/>
                  </a:moveTo>
                  <a:cubicBezTo>
                    <a:pt x="2795" y="0"/>
                    <a:pt x="2754" y="11"/>
                    <a:pt x="2703" y="37"/>
                  </a:cubicBezTo>
                  <a:cubicBezTo>
                    <a:pt x="1869" y="470"/>
                    <a:pt x="1168" y="1037"/>
                    <a:pt x="434" y="1638"/>
                  </a:cubicBezTo>
                  <a:cubicBezTo>
                    <a:pt x="301" y="1771"/>
                    <a:pt x="168" y="1871"/>
                    <a:pt x="1" y="1971"/>
                  </a:cubicBezTo>
                  <a:cubicBezTo>
                    <a:pt x="201" y="2005"/>
                    <a:pt x="434" y="2005"/>
                    <a:pt x="635" y="2005"/>
                  </a:cubicBezTo>
                  <a:cubicBezTo>
                    <a:pt x="935" y="1805"/>
                    <a:pt x="1202" y="1604"/>
                    <a:pt x="1502" y="1404"/>
                  </a:cubicBezTo>
                  <a:cubicBezTo>
                    <a:pt x="1936" y="1071"/>
                    <a:pt x="2369" y="704"/>
                    <a:pt x="2836" y="404"/>
                  </a:cubicBezTo>
                  <a:cubicBezTo>
                    <a:pt x="2836" y="337"/>
                    <a:pt x="2836" y="304"/>
                    <a:pt x="2870" y="237"/>
                  </a:cubicBezTo>
                  <a:cubicBezTo>
                    <a:pt x="2903" y="203"/>
                    <a:pt x="2936" y="137"/>
                    <a:pt x="2970" y="70"/>
                  </a:cubicBezTo>
                  <a:cubicBezTo>
                    <a:pt x="2928" y="29"/>
                    <a:pt x="2887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556;p60">
              <a:extLst>
                <a:ext uri="{FF2B5EF4-FFF2-40B4-BE49-F238E27FC236}">
                  <a16:creationId xmlns:a16="http://schemas.microsoft.com/office/drawing/2014/main" id="{14AF52C7-CBFD-4CA9-8912-3F840D4F2853}"/>
                </a:ext>
              </a:extLst>
            </p:cNvPr>
            <p:cNvSpPr/>
            <p:nvPr/>
          </p:nvSpPr>
          <p:spPr>
            <a:xfrm>
              <a:off x="-294500" y="2488250"/>
              <a:ext cx="1700" cy="875"/>
            </a:xfrm>
            <a:custGeom>
              <a:avLst/>
              <a:gdLst/>
              <a:ahLst/>
              <a:cxnLst/>
              <a:rect l="l" t="t" r="r" b="b"/>
              <a:pathLst>
                <a:path w="68" h="35" extrusionOk="0">
                  <a:moveTo>
                    <a:pt x="67" y="1"/>
                  </a:moveTo>
                  <a:lnTo>
                    <a:pt x="67" y="1"/>
                  </a:lnTo>
                  <a:cubicBezTo>
                    <a:pt x="67" y="1"/>
                    <a:pt x="34" y="34"/>
                    <a:pt x="1" y="34"/>
                  </a:cubicBezTo>
                  <a:lnTo>
                    <a:pt x="34" y="34"/>
                  </a:lnTo>
                  <a:cubicBezTo>
                    <a:pt x="66" y="3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557;p60">
              <a:extLst>
                <a:ext uri="{FF2B5EF4-FFF2-40B4-BE49-F238E27FC236}">
                  <a16:creationId xmlns:a16="http://schemas.microsoft.com/office/drawing/2014/main" id="{5849266D-16CA-A26E-6ED0-DBBD0C934A6E}"/>
                </a:ext>
              </a:extLst>
            </p:cNvPr>
            <p:cNvSpPr/>
            <p:nvPr/>
          </p:nvSpPr>
          <p:spPr>
            <a:xfrm>
              <a:off x="-295325" y="248910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34" y="34"/>
                    <a:pt x="0" y="34"/>
                    <a:pt x="0" y="34"/>
                  </a:cubicBezTo>
                  <a:lnTo>
                    <a:pt x="0" y="34"/>
                  </a:lnTo>
                  <a:cubicBezTo>
                    <a:pt x="0" y="34"/>
                    <a:pt x="34" y="34"/>
                    <a:pt x="34" y="0"/>
                  </a:cubicBezTo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558;p60">
              <a:extLst>
                <a:ext uri="{FF2B5EF4-FFF2-40B4-BE49-F238E27FC236}">
                  <a16:creationId xmlns:a16="http://schemas.microsoft.com/office/drawing/2014/main" id="{D9127399-5812-D1AD-4BE8-660288BC7876}"/>
                </a:ext>
              </a:extLst>
            </p:cNvPr>
            <p:cNvSpPr/>
            <p:nvPr/>
          </p:nvSpPr>
          <p:spPr>
            <a:xfrm>
              <a:off x="-301175" y="2489925"/>
              <a:ext cx="10875" cy="9200"/>
            </a:xfrm>
            <a:custGeom>
              <a:avLst/>
              <a:gdLst/>
              <a:ahLst/>
              <a:cxnLst/>
              <a:rect l="l" t="t" r="r" b="b"/>
              <a:pathLst>
                <a:path w="435" h="368" extrusionOk="0">
                  <a:moveTo>
                    <a:pt x="234" y="1"/>
                  </a:moveTo>
                  <a:cubicBezTo>
                    <a:pt x="201" y="34"/>
                    <a:pt x="134" y="67"/>
                    <a:pt x="101" y="134"/>
                  </a:cubicBezTo>
                  <a:cubicBezTo>
                    <a:pt x="1" y="201"/>
                    <a:pt x="34" y="301"/>
                    <a:pt x="101" y="368"/>
                  </a:cubicBezTo>
                  <a:cubicBezTo>
                    <a:pt x="201" y="301"/>
                    <a:pt x="301" y="234"/>
                    <a:pt x="434" y="201"/>
                  </a:cubicBezTo>
                  <a:cubicBezTo>
                    <a:pt x="334" y="167"/>
                    <a:pt x="268" y="10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559;p60">
              <a:extLst>
                <a:ext uri="{FF2B5EF4-FFF2-40B4-BE49-F238E27FC236}">
                  <a16:creationId xmlns:a16="http://schemas.microsoft.com/office/drawing/2014/main" id="{CAF17D84-A9F2-62D2-A912-65DE50B1B24E}"/>
                </a:ext>
              </a:extLst>
            </p:cNvPr>
            <p:cNvSpPr/>
            <p:nvPr/>
          </p:nvSpPr>
          <p:spPr>
            <a:xfrm>
              <a:off x="-362050" y="2529950"/>
              <a:ext cx="35875" cy="12550"/>
            </a:xfrm>
            <a:custGeom>
              <a:avLst/>
              <a:gdLst/>
              <a:ahLst/>
              <a:cxnLst/>
              <a:rect l="l" t="t" r="r" b="b"/>
              <a:pathLst>
                <a:path w="1435" h="502" extrusionOk="0">
                  <a:moveTo>
                    <a:pt x="634" y="1"/>
                  </a:moveTo>
                  <a:cubicBezTo>
                    <a:pt x="468" y="168"/>
                    <a:pt x="234" y="334"/>
                    <a:pt x="1" y="501"/>
                  </a:cubicBezTo>
                  <a:lnTo>
                    <a:pt x="634" y="501"/>
                  </a:lnTo>
                  <a:cubicBezTo>
                    <a:pt x="835" y="368"/>
                    <a:pt x="1001" y="234"/>
                    <a:pt x="1201" y="134"/>
                  </a:cubicBezTo>
                  <a:cubicBezTo>
                    <a:pt x="1268" y="101"/>
                    <a:pt x="1335" y="34"/>
                    <a:pt x="1435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560;p60">
              <a:extLst>
                <a:ext uri="{FF2B5EF4-FFF2-40B4-BE49-F238E27FC236}">
                  <a16:creationId xmlns:a16="http://schemas.microsoft.com/office/drawing/2014/main" id="{7170A95D-3B8F-8BCE-E0D5-4B6B31315D46}"/>
                </a:ext>
              </a:extLst>
            </p:cNvPr>
            <p:cNvSpPr/>
            <p:nvPr/>
          </p:nvSpPr>
          <p:spPr>
            <a:xfrm>
              <a:off x="-350375" y="2514950"/>
              <a:ext cx="21700" cy="15025"/>
            </a:xfrm>
            <a:custGeom>
              <a:avLst/>
              <a:gdLst/>
              <a:ahLst/>
              <a:cxnLst/>
              <a:rect l="l" t="t" r="r" b="b"/>
              <a:pathLst>
                <a:path w="868" h="601" extrusionOk="0">
                  <a:moveTo>
                    <a:pt x="868" y="0"/>
                  </a:moveTo>
                  <a:lnTo>
                    <a:pt x="868" y="0"/>
                  </a:lnTo>
                  <a:cubicBezTo>
                    <a:pt x="568" y="200"/>
                    <a:pt x="301" y="401"/>
                    <a:pt x="1" y="601"/>
                  </a:cubicBezTo>
                  <a:lnTo>
                    <a:pt x="201" y="601"/>
                  </a:lnTo>
                  <a:cubicBezTo>
                    <a:pt x="434" y="401"/>
                    <a:pt x="634" y="200"/>
                    <a:pt x="868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561;p60">
              <a:extLst>
                <a:ext uri="{FF2B5EF4-FFF2-40B4-BE49-F238E27FC236}">
                  <a16:creationId xmlns:a16="http://schemas.microsoft.com/office/drawing/2014/main" id="{56B00E5F-1099-886E-0ACA-D0C357700D3E}"/>
                </a:ext>
              </a:extLst>
            </p:cNvPr>
            <p:cNvSpPr/>
            <p:nvPr/>
          </p:nvSpPr>
          <p:spPr>
            <a:xfrm>
              <a:off x="-371225" y="2529950"/>
              <a:ext cx="25050" cy="12550"/>
            </a:xfrm>
            <a:custGeom>
              <a:avLst/>
              <a:gdLst/>
              <a:ahLst/>
              <a:cxnLst/>
              <a:rect l="l" t="t" r="r" b="b"/>
              <a:pathLst>
                <a:path w="1002" h="502" extrusionOk="0">
                  <a:moveTo>
                    <a:pt x="835" y="1"/>
                  </a:moveTo>
                  <a:cubicBezTo>
                    <a:pt x="568" y="168"/>
                    <a:pt x="301" y="368"/>
                    <a:pt x="1" y="501"/>
                  </a:cubicBezTo>
                  <a:lnTo>
                    <a:pt x="368" y="501"/>
                  </a:lnTo>
                  <a:cubicBezTo>
                    <a:pt x="601" y="334"/>
                    <a:pt x="835" y="168"/>
                    <a:pt x="100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562;p60">
              <a:extLst>
                <a:ext uri="{FF2B5EF4-FFF2-40B4-BE49-F238E27FC236}">
                  <a16:creationId xmlns:a16="http://schemas.microsoft.com/office/drawing/2014/main" id="{355E338A-4974-1E6E-2913-2B438002CF7B}"/>
                </a:ext>
              </a:extLst>
            </p:cNvPr>
            <p:cNvSpPr/>
            <p:nvPr/>
          </p:nvSpPr>
          <p:spPr>
            <a:xfrm>
              <a:off x="-395875" y="2542475"/>
              <a:ext cx="49700" cy="21950"/>
            </a:xfrm>
            <a:custGeom>
              <a:avLst/>
              <a:gdLst/>
              <a:ahLst/>
              <a:cxnLst/>
              <a:rect l="l" t="t" r="r" b="b"/>
              <a:pathLst>
                <a:path w="1988" h="878" extrusionOk="0">
                  <a:moveTo>
                    <a:pt x="987" y="0"/>
                  </a:moveTo>
                  <a:cubicBezTo>
                    <a:pt x="820" y="0"/>
                    <a:pt x="653" y="0"/>
                    <a:pt x="486" y="33"/>
                  </a:cubicBezTo>
                  <a:cubicBezTo>
                    <a:pt x="353" y="167"/>
                    <a:pt x="186" y="300"/>
                    <a:pt x="119" y="467"/>
                  </a:cubicBezTo>
                  <a:cubicBezTo>
                    <a:pt x="0" y="646"/>
                    <a:pt x="147" y="878"/>
                    <a:pt x="322" y="878"/>
                  </a:cubicBezTo>
                  <a:cubicBezTo>
                    <a:pt x="343" y="878"/>
                    <a:pt x="365" y="875"/>
                    <a:pt x="386" y="867"/>
                  </a:cubicBezTo>
                  <a:cubicBezTo>
                    <a:pt x="987" y="667"/>
                    <a:pt x="1487" y="334"/>
                    <a:pt x="1987" y="0"/>
                  </a:cubicBezTo>
                  <a:lnTo>
                    <a:pt x="1354" y="0"/>
                  </a:lnTo>
                  <a:cubicBezTo>
                    <a:pt x="1020" y="234"/>
                    <a:pt x="720" y="500"/>
                    <a:pt x="553" y="734"/>
                  </a:cubicBezTo>
                  <a:cubicBezTo>
                    <a:pt x="453" y="634"/>
                    <a:pt x="353" y="500"/>
                    <a:pt x="253" y="367"/>
                  </a:cubicBezTo>
                  <a:cubicBezTo>
                    <a:pt x="520" y="267"/>
                    <a:pt x="753" y="134"/>
                    <a:pt x="987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563;p60">
              <a:extLst>
                <a:ext uri="{FF2B5EF4-FFF2-40B4-BE49-F238E27FC236}">
                  <a16:creationId xmlns:a16="http://schemas.microsoft.com/office/drawing/2014/main" id="{EDE75202-44AB-6865-5DFF-87F51D9BFB60}"/>
                </a:ext>
              </a:extLst>
            </p:cNvPr>
            <p:cNvSpPr/>
            <p:nvPr/>
          </p:nvSpPr>
          <p:spPr>
            <a:xfrm>
              <a:off x="-357050" y="2949425"/>
              <a:ext cx="12550" cy="9200"/>
            </a:xfrm>
            <a:custGeom>
              <a:avLst/>
              <a:gdLst/>
              <a:ahLst/>
              <a:cxnLst/>
              <a:rect l="l" t="t" r="r" b="b"/>
              <a:pathLst>
                <a:path w="502" h="368" extrusionOk="0">
                  <a:moveTo>
                    <a:pt x="234" y="0"/>
                  </a:moveTo>
                  <a:cubicBezTo>
                    <a:pt x="1" y="0"/>
                    <a:pt x="1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564;p60">
              <a:extLst>
                <a:ext uri="{FF2B5EF4-FFF2-40B4-BE49-F238E27FC236}">
                  <a16:creationId xmlns:a16="http://schemas.microsoft.com/office/drawing/2014/main" id="{7AF85F52-007F-259E-BF59-67B0D65210AB}"/>
                </a:ext>
              </a:extLst>
            </p:cNvPr>
            <p:cNvSpPr/>
            <p:nvPr/>
          </p:nvSpPr>
          <p:spPr>
            <a:xfrm>
              <a:off x="-383725" y="2529125"/>
              <a:ext cx="33375" cy="14200"/>
            </a:xfrm>
            <a:custGeom>
              <a:avLst/>
              <a:gdLst/>
              <a:ahLst/>
              <a:cxnLst/>
              <a:rect l="l" t="t" r="r" b="b"/>
              <a:pathLst>
                <a:path w="1335" h="568" extrusionOk="0">
                  <a:moveTo>
                    <a:pt x="701" y="0"/>
                  </a:moveTo>
                  <a:cubicBezTo>
                    <a:pt x="467" y="201"/>
                    <a:pt x="234" y="367"/>
                    <a:pt x="0" y="567"/>
                  </a:cubicBezTo>
                  <a:cubicBezTo>
                    <a:pt x="167" y="534"/>
                    <a:pt x="334" y="534"/>
                    <a:pt x="501" y="534"/>
                  </a:cubicBezTo>
                  <a:cubicBezTo>
                    <a:pt x="801" y="401"/>
                    <a:pt x="1068" y="201"/>
                    <a:pt x="1335" y="34"/>
                  </a:cubicBezTo>
                  <a:cubicBezTo>
                    <a:pt x="1134" y="34"/>
                    <a:pt x="901" y="0"/>
                    <a:pt x="70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565;p60">
              <a:extLst>
                <a:ext uri="{FF2B5EF4-FFF2-40B4-BE49-F238E27FC236}">
                  <a16:creationId xmlns:a16="http://schemas.microsoft.com/office/drawing/2014/main" id="{3FDCAF4C-A748-3D24-BDFE-14D12B8ED9AC}"/>
                </a:ext>
              </a:extLst>
            </p:cNvPr>
            <p:cNvSpPr/>
            <p:nvPr/>
          </p:nvSpPr>
          <p:spPr>
            <a:xfrm>
              <a:off x="-389575" y="2542475"/>
              <a:ext cx="27550" cy="18350"/>
            </a:xfrm>
            <a:custGeom>
              <a:avLst/>
              <a:gdLst/>
              <a:ahLst/>
              <a:cxnLst/>
              <a:rect l="l" t="t" r="r" b="b"/>
              <a:pathLst>
                <a:path w="1102" h="734" extrusionOk="0">
                  <a:moveTo>
                    <a:pt x="735" y="0"/>
                  </a:moveTo>
                  <a:cubicBezTo>
                    <a:pt x="501" y="134"/>
                    <a:pt x="268" y="267"/>
                    <a:pt x="1" y="367"/>
                  </a:cubicBezTo>
                  <a:cubicBezTo>
                    <a:pt x="101" y="500"/>
                    <a:pt x="201" y="634"/>
                    <a:pt x="301" y="734"/>
                  </a:cubicBezTo>
                  <a:cubicBezTo>
                    <a:pt x="468" y="500"/>
                    <a:pt x="768" y="234"/>
                    <a:pt x="1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566;p60">
              <a:extLst>
                <a:ext uri="{FF2B5EF4-FFF2-40B4-BE49-F238E27FC236}">
                  <a16:creationId xmlns:a16="http://schemas.microsoft.com/office/drawing/2014/main" id="{741550EF-CF86-548E-229F-B756181990B5}"/>
                </a:ext>
              </a:extLst>
            </p:cNvPr>
            <p:cNvSpPr/>
            <p:nvPr/>
          </p:nvSpPr>
          <p:spPr>
            <a:xfrm>
              <a:off x="-757325" y="2525575"/>
              <a:ext cx="391125" cy="20700"/>
            </a:xfrm>
            <a:custGeom>
              <a:avLst/>
              <a:gdLst/>
              <a:ahLst/>
              <a:cxnLst/>
              <a:rect l="l" t="t" r="r" b="b"/>
              <a:pathLst>
                <a:path w="15645" h="828" extrusionOk="0">
                  <a:moveTo>
                    <a:pt x="5037" y="1"/>
                  </a:moveTo>
                  <a:cubicBezTo>
                    <a:pt x="3437" y="1"/>
                    <a:pt x="1842" y="49"/>
                    <a:pt x="267" y="209"/>
                  </a:cubicBezTo>
                  <a:cubicBezTo>
                    <a:pt x="0" y="242"/>
                    <a:pt x="0" y="609"/>
                    <a:pt x="267" y="643"/>
                  </a:cubicBezTo>
                  <a:cubicBezTo>
                    <a:pt x="1794" y="785"/>
                    <a:pt x="3340" y="827"/>
                    <a:pt x="4891" y="827"/>
                  </a:cubicBezTo>
                  <a:cubicBezTo>
                    <a:pt x="7122" y="827"/>
                    <a:pt x="9362" y="740"/>
                    <a:pt x="11565" y="740"/>
                  </a:cubicBezTo>
                  <a:cubicBezTo>
                    <a:pt x="11780" y="740"/>
                    <a:pt x="11995" y="741"/>
                    <a:pt x="12209" y="743"/>
                  </a:cubicBezTo>
                  <a:cubicBezTo>
                    <a:pt x="13143" y="743"/>
                    <a:pt x="14044" y="709"/>
                    <a:pt x="14944" y="709"/>
                  </a:cubicBezTo>
                  <a:cubicBezTo>
                    <a:pt x="15178" y="509"/>
                    <a:pt x="15411" y="343"/>
                    <a:pt x="15645" y="142"/>
                  </a:cubicBezTo>
                  <a:cubicBezTo>
                    <a:pt x="14511" y="142"/>
                    <a:pt x="13377" y="109"/>
                    <a:pt x="12209" y="109"/>
                  </a:cubicBezTo>
                  <a:cubicBezTo>
                    <a:pt x="9847" y="109"/>
                    <a:pt x="7438" y="1"/>
                    <a:pt x="5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567;p60">
              <a:extLst>
                <a:ext uri="{FF2B5EF4-FFF2-40B4-BE49-F238E27FC236}">
                  <a16:creationId xmlns:a16="http://schemas.microsoft.com/office/drawing/2014/main" id="{811CA16B-4C11-3B05-00A7-29575DAFB1ED}"/>
                </a:ext>
              </a:extLst>
            </p:cNvPr>
            <p:cNvSpPr/>
            <p:nvPr/>
          </p:nvSpPr>
          <p:spPr>
            <a:xfrm>
              <a:off x="-472950" y="2900450"/>
              <a:ext cx="41700" cy="53175"/>
            </a:xfrm>
            <a:custGeom>
              <a:avLst/>
              <a:gdLst/>
              <a:ahLst/>
              <a:cxnLst/>
              <a:rect l="l" t="t" r="r" b="b"/>
              <a:pathLst>
                <a:path w="1668" h="2127" extrusionOk="0">
                  <a:moveTo>
                    <a:pt x="648" y="1"/>
                  </a:moveTo>
                  <a:cubicBezTo>
                    <a:pt x="267" y="1"/>
                    <a:pt x="62" y="760"/>
                    <a:pt x="33" y="992"/>
                  </a:cubicBezTo>
                  <a:cubicBezTo>
                    <a:pt x="0" y="1326"/>
                    <a:pt x="33" y="1659"/>
                    <a:pt x="134" y="1993"/>
                  </a:cubicBezTo>
                  <a:cubicBezTo>
                    <a:pt x="200" y="1959"/>
                    <a:pt x="267" y="1926"/>
                    <a:pt x="334" y="1859"/>
                  </a:cubicBezTo>
                  <a:cubicBezTo>
                    <a:pt x="234" y="1559"/>
                    <a:pt x="267" y="1192"/>
                    <a:pt x="300" y="892"/>
                  </a:cubicBezTo>
                  <a:cubicBezTo>
                    <a:pt x="319" y="707"/>
                    <a:pt x="389" y="614"/>
                    <a:pt x="516" y="614"/>
                  </a:cubicBezTo>
                  <a:cubicBezTo>
                    <a:pt x="618" y="614"/>
                    <a:pt x="756" y="673"/>
                    <a:pt x="934" y="792"/>
                  </a:cubicBezTo>
                  <a:cubicBezTo>
                    <a:pt x="901" y="992"/>
                    <a:pt x="867" y="1159"/>
                    <a:pt x="767" y="1359"/>
                  </a:cubicBezTo>
                  <a:cubicBezTo>
                    <a:pt x="667" y="1559"/>
                    <a:pt x="534" y="1759"/>
                    <a:pt x="334" y="1859"/>
                  </a:cubicBezTo>
                  <a:cubicBezTo>
                    <a:pt x="367" y="1959"/>
                    <a:pt x="400" y="2060"/>
                    <a:pt x="467" y="2126"/>
                  </a:cubicBezTo>
                  <a:cubicBezTo>
                    <a:pt x="1201" y="1726"/>
                    <a:pt x="1668" y="558"/>
                    <a:pt x="867" y="58"/>
                  </a:cubicBezTo>
                  <a:lnTo>
                    <a:pt x="834" y="58"/>
                  </a:lnTo>
                  <a:cubicBezTo>
                    <a:pt x="768" y="18"/>
                    <a:pt x="706" y="1"/>
                    <a:pt x="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568;p60">
              <a:extLst>
                <a:ext uri="{FF2B5EF4-FFF2-40B4-BE49-F238E27FC236}">
                  <a16:creationId xmlns:a16="http://schemas.microsoft.com/office/drawing/2014/main" id="{24CDA09B-B7DB-B925-8C22-A12283599D9A}"/>
                </a:ext>
              </a:extLst>
            </p:cNvPr>
            <p:cNvSpPr/>
            <p:nvPr/>
          </p:nvSpPr>
          <p:spPr>
            <a:xfrm>
              <a:off x="-479625" y="2953600"/>
              <a:ext cx="27175" cy="42500"/>
            </a:xfrm>
            <a:custGeom>
              <a:avLst/>
              <a:gdLst/>
              <a:ahLst/>
              <a:cxnLst/>
              <a:rect l="l" t="t" r="r" b="b"/>
              <a:pathLst>
                <a:path w="1087" h="1700" extrusionOk="0">
                  <a:moveTo>
                    <a:pt x="734" y="0"/>
                  </a:moveTo>
                  <a:cubicBezTo>
                    <a:pt x="634" y="67"/>
                    <a:pt x="567" y="100"/>
                    <a:pt x="467" y="100"/>
                  </a:cubicBezTo>
                  <a:cubicBezTo>
                    <a:pt x="667" y="634"/>
                    <a:pt x="901" y="1301"/>
                    <a:pt x="100" y="1468"/>
                  </a:cubicBezTo>
                  <a:cubicBezTo>
                    <a:pt x="0" y="1501"/>
                    <a:pt x="0" y="1635"/>
                    <a:pt x="100" y="1668"/>
                  </a:cubicBezTo>
                  <a:cubicBezTo>
                    <a:pt x="179" y="1689"/>
                    <a:pt x="252" y="1699"/>
                    <a:pt x="320" y="1699"/>
                  </a:cubicBezTo>
                  <a:cubicBezTo>
                    <a:pt x="887" y="1699"/>
                    <a:pt x="1087" y="1004"/>
                    <a:pt x="968" y="467"/>
                  </a:cubicBezTo>
                  <a:cubicBezTo>
                    <a:pt x="934" y="300"/>
                    <a:pt x="801" y="167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569;p60">
              <a:extLst>
                <a:ext uri="{FF2B5EF4-FFF2-40B4-BE49-F238E27FC236}">
                  <a16:creationId xmlns:a16="http://schemas.microsoft.com/office/drawing/2014/main" id="{278A41E3-0B5B-A086-DAE6-23D015F81BB4}"/>
                </a:ext>
              </a:extLst>
            </p:cNvPr>
            <p:cNvSpPr/>
            <p:nvPr/>
          </p:nvSpPr>
          <p:spPr>
            <a:xfrm>
              <a:off x="-469625" y="2946925"/>
              <a:ext cx="8375" cy="9200"/>
            </a:xfrm>
            <a:custGeom>
              <a:avLst/>
              <a:gdLst/>
              <a:ahLst/>
              <a:cxnLst/>
              <a:rect l="l" t="t" r="r" b="b"/>
              <a:pathLst>
                <a:path w="335" h="368" extrusionOk="0">
                  <a:moveTo>
                    <a:pt x="201" y="0"/>
                  </a:moveTo>
                  <a:cubicBezTo>
                    <a:pt x="134" y="67"/>
                    <a:pt x="67" y="100"/>
                    <a:pt x="1" y="134"/>
                  </a:cubicBezTo>
                  <a:cubicBezTo>
                    <a:pt x="1" y="167"/>
                    <a:pt x="1" y="201"/>
                    <a:pt x="1" y="201"/>
                  </a:cubicBezTo>
                  <a:cubicBezTo>
                    <a:pt x="34" y="267"/>
                    <a:pt x="67" y="334"/>
                    <a:pt x="67" y="367"/>
                  </a:cubicBezTo>
                  <a:cubicBezTo>
                    <a:pt x="167" y="367"/>
                    <a:pt x="234" y="334"/>
                    <a:pt x="334" y="267"/>
                  </a:cubicBezTo>
                  <a:cubicBezTo>
                    <a:pt x="267" y="201"/>
                    <a:pt x="234" y="100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570;p60">
              <a:extLst>
                <a:ext uri="{FF2B5EF4-FFF2-40B4-BE49-F238E27FC236}">
                  <a16:creationId xmlns:a16="http://schemas.microsoft.com/office/drawing/2014/main" id="{86B22C5F-E5FA-18B0-A1B3-8B1273683E69}"/>
                </a:ext>
              </a:extLst>
            </p:cNvPr>
            <p:cNvSpPr/>
            <p:nvPr/>
          </p:nvSpPr>
          <p:spPr>
            <a:xfrm>
              <a:off x="-482750" y="2950250"/>
              <a:ext cx="14825" cy="7250"/>
            </a:xfrm>
            <a:custGeom>
              <a:avLst/>
              <a:gdLst/>
              <a:ahLst/>
              <a:cxnLst/>
              <a:rect l="l" t="t" r="r" b="b"/>
              <a:pathLst>
                <a:path w="593" h="290" extrusionOk="0">
                  <a:moveTo>
                    <a:pt x="526" y="1"/>
                  </a:moveTo>
                  <a:cubicBezTo>
                    <a:pt x="392" y="34"/>
                    <a:pt x="292" y="34"/>
                    <a:pt x="159" y="34"/>
                  </a:cubicBezTo>
                  <a:cubicBezTo>
                    <a:pt x="150" y="32"/>
                    <a:pt x="141" y="31"/>
                    <a:pt x="133" y="31"/>
                  </a:cubicBezTo>
                  <a:cubicBezTo>
                    <a:pt x="21" y="31"/>
                    <a:pt x="1" y="237"/>
                    <a:pt x="125" y="268"/>
                  </a:cubicBezTo>
                  <a:cubicBezTo>
                    <a:pt x="194" y="281"/>
                    <a:pt x="258" y="290"/>
                    <a:pt x="320" y="290"/>
                  </a:cubicBezTo>
                  <a:cubicBezTo>
                    <a:pt x="408" y="290"/>
                    <a:pt x="495" y="273"/>
                    <a:pt x="592" y="234"/>
                  </a:cubicBezTo>
                  <a:cubicBezTo>
                    <a:pt x="592" y="201"/>
                    <a:pt x="559" y="134"/>
                    <a:pt x="526" y="101"/>
                  </a:cubicBezTo>
                  <a:cubicBezTo>
                    <a:pt x="526" y="68"/>
                    <a:pt x="526" y="34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571;p60">
              <a:extLst>
                <a:ext uri="{FF2B5EF4-FFF2-40B4-BE49-F238E27FC236}">
                  <a16:creationId xmlns:a16="http://schemas.microsoft.com/office/drawing/2014/main" id="{CE3FB296-8968-F23F-9517-73C5EAB975BD}"/>
                </a:ext>
              </a:extLst>
            </p:cNvPr>
            <p:cNvSpPr/>
            <p:nvPr/>
          </p:nvSpPr>
          <p:spPr>
            <a:xfrm>
              <a:off x="-511325" y="2900650"/>
              <a:ext cx="25875" cy="78825"/>
            </a:xfrm>
            <a:custGeom>
              <a:avLst/>
              <a:gdLst/>
              <a:ahLst/>
              <a:cxnLst/>
              <a:rect l="l" t="t" r="r" b="b"/>
              <a:pathLst>
                <a:path w="1035" h="3153" extrusionOk="0">
                  <a:moveTo>
                    <a:pt x="629" y="1"/>
                  </a:moveTo>
                  <a:cubicBezTo>
                    <a:pt x="593" y="1"/>
                    <a:pt x="558" y="15"/>
                    <a:pt x="534" y="50"/>
                  </a:cubicBezTo>
                  <a:cubicBezTo>
                    <a:pt x="534" y="50"/>
                    <a:pt x="534" y="83"/>
                    <a:pt x="534" y="83"/>
                  </a:cubicBezTo>
                  <a:cubicBezTo>
                    <a:pt x="601" y="117"/>
                    <a:pt x="668" y="150"/>
                    <a:pt x="735" y="184"/>
                  </a:cubicBezTo>
                  <a:cubicBezTo>
                    <a:pt x="634" y="350"/>
                    <a:pt x="534" y="484"/>
                    <a:pt x="401" y="651"/>
                  </a:cubicBezTo>
                  <a:cubicBezTo>
                    <a:pt x="234" y="1585"/>
                    <a:pt x="1" y="3152"/>
                    <a:pt x="935" y="3152"/>
                  </a:cubicBezTo>
                  <a:cubicBezTo>
                    <a:pt x="1035" y="3152"/>
                    <a:pt x="1035" y="2952"/>
                    <a:pt x="935" y="2952"/>
                  </a:cubicBezTo>
                  <a:cubicBezTo>
                    <a:pt x="234" y="2919"/>
                    <a:pt x="801" y="517"/>
                    <a:pt x="768" y="117"/>
                  </a:cubicBezTo>
                  <a:cubicBezTo>
                    <a:pt x="768" y="52"/>
                    <a:pt x="697" y="1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572;p60">
              <a:extLst>
                <a:ext uri="{FF2B5EF4-FFF2-40B4-BE49-F238E27FC236}">
                  <a16:creationId xmlns:a16="http://schemas.microsoft.com/office/drawing/2014/main" id="{36D507C3-970E-9E44-5395-18EF19AF5D45}"/>
                </a:ext>
              </a:extLst>
            </p:cNvPr>
            <p:cNvSpPr/>
            <p:nvPr/>
          </p:nvSpPr>
          <p:spPr>
            <a:xfrm>
              <a:off x="-501325" y="2902725"/>
              <a:ext cx="8375" cy="14200"/>
            </a:xfrm>
            <a:custGeom>
              <a:avLst/>
              <a:gdLst/>
              <a:ahLst/>
              <a:cxnLst/>
              <a:rect l="l" t="t" r="r" b="b"/>
              <a:pathLst>
                <a:path w="335" h="568" extrusionOk="0">
                  <a:moveTo>
                    <a:pt x="134" y="0"/>
                  </a:moveTo>
                  <a:cubicBezTo>
                    <a:pt x="101" y="134"/>
                    <a:pt x="68" y="334"/>
                    <a:pt x="1" y="568"/>
                  </a:cubicBezTo>
                  <a:cubicBezTo>
                    <a:pt x="134" y="401"/>
                    <a:pt x="234" y="267"/>
                    <a:pt x="335" y="101"/>
                  </a:cubicBezTo>
                  <a:cubicBezTo>
                    <a:pt x="268" y="67"/>
                    <a:pt x="201" y="34"/>
                    <a:pt x="134" y="0"/>
                  </a:cubicBezTo>
                  <a:close/>
                </a:path>
              </a:pathLst>
            </a:custGeom>
            <a:solidFill>
              <a:srgbClr val="C49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573;p60">
              <a:extLst>
                <a:ext uri="{FF2B5EF4-FFF2-40B4-BE49-F238E27FC236}">
                  <a16:creationId xmlns:a16="http://schemas.microsoft.com/office/drawing/2014/main" id="{00A74EE2-3B93-2A64-D9CB-391747654FAF}"/>
                </a:ext>
              </a:extLst>
            </p:cNvPr>
            <p:cNvSpPr/>
            <p:nvPr/>
          </p:nvSpPr>
          <p:spPr>
            <a:xfrm>
              <a:off x="-567200" y="2902725"/>
              <a:ext cx="69250" cy="71475"/>
            </a:xfrm>
            <a:custGeom>
              <a:avLst/>
              <a:gdLst/>
              <a:ahLst/>
              <a:cxnLst/>
              <a:rect l="l" t="t" r="r" b="b"/>
              <a:pathLst>
                <a:path w="2770" h="2859" extrusionOk="0">
                  <a:moveTo>
                    <a:pt x="2769" y="0"/>
                  </a:moveTo>
                  <a:lnTo>
                    <a:pt x="2769" y="0"/>
                  </a:lnTo>
                  <a:cubicBezTo>
                    <a:pt x="2455" y="566"/>
                    <a:pt x="1370" y="2525"/>
                    <a:pt x="520" y="2525"/>
                  </a:cubicBezTo>
                  <a:cubicBezTo>
                    <a:pt x="469" y="2525"/>
                    <a:pt x="418" y="2518"/>
                    <a:pt x="368" y="2502"/>
                  </a:cubicBezTo>
                  <a:cubicBezTo>
                    <a:pt x="234" y="2569"/>
                    <a:pt x="134" y="2636"/>
                    <a:pt x="1" y="2669"/>
                  </a:cubicBezTo>
                  <a:cubicBezTo>
                    <a:pt x="101" y="2736"/>
                    <a:pt x="201" y="2769"/>
                    <a:pt x="301" y="2802"/>
                  </a:cubicBezTo>
                  <a:cubicBezTo>
                    <a:pt x="409" y="2841"/>
                    <a:pt x="518" y="2858"/>
                    <a:pt x="626" y="2858"/>
                  </a:cubicBezTo>
                  <a:cubicBezTo>
                    <a:pt x="988" y="2858"/>
                    <a:pt x="1337" y="2667"/>
                    <a:pt x="1569" y="2436"/>
                  </a:cubicBezTo>
                  <a:cubicBezTo>
                    <a:pt x="1835" y="2169"/>
                    <a:pt x="1969" y="1668"/>
                    <a:pt x="2136" y="1368"/>
                  </a:cubicBezTo>
                  <a:cubicBezTo>
                    <a:pt x="2269" y="1101"/>
                    <a:pt x="2469" y="834"/>
                    <a:pt x="2636" y="568"/>
                  </a:cubicBezTo>
                  <a:cubicBezTo>
                    <a:pt x="2703" y="334"/>
                    <a:pt x="2736" y="134"/>
                    <a:pt x="2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574;p60">
              <a:extLst>
                <a:ext uri="{FF2B5EF4-FFF2-40B4-BE49-F238E27FC236}">
                  <a16:creationId xmlns:a16="http://schemas.microsoft.com/office/drawing/2014/main" id="{EF21553E-B675-9FED-647A-2E65D3A68D89}"/>
                </a:ext>
              </a:extLst>
            </p:cNvPr>
            <p:cNvSpPr/>
            <p:nvPr/>
          </p:nvSpPr>
          <p:spPr>
            <a:xfrm>
              <a:off x="-584700" y="2907500"/>
              <a:ext cx="58575" cy="57800"/>
            </a:xfrm>
            <a:custGeom>
              <a:avLst/>
              <a:gdLst/>
              <a:ahLst/>
              <a:cxnLst/>
              <a:rect l="l" t="t" r="r" b="b"/>
              <a:pathLst>
                <a:path w="2343" h="2312" extrusionOk="0">
                  <a:moveTo>
                    <a:pt x="1352" y="1"/>
                  </a:moveTo>
                  <a:cubicBezTo>
                    <a:pt x="1017" y="1"/>
                    <a:pt x="674" y="110"/>
                    <a:pt x="501" y="310"/>
                  </a:cubicBezTo>
                  <a:cubicBezTo>
                    <a:pt x="0" y="877"/>
                    <a:pt x="0" y="1711"/>
                    <a:pt x="467" y="2245"/>
                  </a:cubicBezTo>
                  <a:cubicBezTo>
                    <a:pt x="567" y="2211"/>
                    <a:pt x="667" y="2144"/>
                    <a:pt x="767" y="2111"/>
                  </a:cubicBezTo>
                  <a:cubicBezTo>
                    <a:pt x="667" y="2011"/>
                    <a:pt x="601" y="1878"/>
                    <a:pt x="534" y="1711"/>
                  </a:cubicBezTo>
                  <a:cubicBezTo>
                    <a:pt x="501" y="1577"/>
                    <a:pt x="501" y="1444"/>
                    <a:pt x="467" y="1277"/>
                  </a:cubicBezTo>
                  <a:cubicBezTo>
                    <a:pt x="589" y="722"/>
                    <a:pt x="755" y="446"/>
                    <a:pt x="972" y="446"/>
                  </a:cubicBezTo>
                  <a:cubicBezTo>
                    <a:pt x="1172" y="446"/>
                    <a:pt x="1414" y="680"/>
                    <a:pt x="1701" y="1144"/>
                  </a:cubicBezTo>
                  <a:cubicBezTo>
                    <a:pt x="1535" y="1511"/>
                    <a:pt x="1168" y="1811"/>
                    <a:pt x="868" y="2044"/>
                  </a:cubicBezTo>
                  <a:cubicBezTo>
                    <a:pt x="834" y="2044"/>
                    <a:pt x="801" y="2078"/>
                    <a:pt x="767" y="2111"/>
                  </a:cubicBezTo>
                  <a:cubicBezTo>
                    <a:pt x="868" y="2211"/>
                    <a:pt x="968" y="2278"/>
                    <a:pt x="1068" y="2311"/>
                  </a:cubicBezTo>
                  <a:cubicBezTo>
                    <a:pt x="1601" y="2011"/>
                    <a:pt x="2035" y="1544"/>
                    <a:pt x="2202" y="810"/>
                  </a:cubicBezTo>
                  <a:cubicBezTo>
                    <a:pt x="2342" y="249"/>
                    <a:pt x="1856" y="1"/>
                    <a:pt x="13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575;p60">
              <a:extLst>
                <a:ext uri="{FF2B5EF4-FFF2-40B4-BE49-F238E27FC236}">
                  <a16:creationId xmlns:a16="http://schemas.microsoft.com/office/drawing/2014/main" id="{4673376A-D475-E29F-87BC-1822FF89281C}"/>
                </a:ext>
              </a:extLst>
            </p:cNvPr>
            <p:cNvSpPr/>
            <p:nvPr/>
          </p:nvSpPr>
          <p:spPr>
            <a:xfrm>
              <a:off x="-573025" y="2960275"/>
              <a:ext cx="15025" cy="9200"/>
            </a:xfrm>
            <a:custGeom>
              <a:avLst/>
              <a:gdLst/>
              <a:ahLst/>
              <a:cxnLst/>
              <a:rect l="l" t="t" r="r" b="b"/>
              <a:pathLst>
                <a:path w="601" h="368" extrusionOk="0">
                  <a:moveTo>
                    <a:pt x="300" y="0"/>
                  </a:moveTo>
                  <a:cubicBezTo>
                    <a:pt x="200" y="33"/>
                    <a:pt x="100" y="100"/>
                    <a:pt x="0" y="134"/>
                  </a:cubicBezTo>
                  <a:cubicBezTo>
                    <a:pt x="67" y="234"/>
                    <a:pt x="134" y="300"/>
                    <a:pt x="234" y="367"/>
                  </a:cubicBezTo>
                  <a:cubicBezTo>
                    <a:pt x="367" y="334"/>
                    <a:pt x="467" y="267"/>
                    <a:pt x="601" y="200"/>
                  </a:cubicBezTo>
                  <a:cubicBezTo>
                    <a:pt x="501" y="167"/>
                    <a:pt x="401" y="100"/>
                    <a:pt x="300" y="0"/>
                  </a:cubicBezTo>
                  <a:close/>
                </a:path>
              </a:pathLst>
            </a:custGeom>
            <a:solidFill>
              <a:srgbClr val="C49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576;p60">
              <a:extLst>
                <a:ext uri="{FF2B5EF4-FFF2-40B4-BE49-F238E27FC236}">
                  <a16:creationId xmlns:a16="http://schemas.microsoft.com/office/drawing/2014/main" id="{0B66060A-F1F8-D7D3-EBDD-A445F336D1F4}"/>
                </a:ext>
              </a:extLst>
            </p:cNvPr>
            <p:cNvSpPr/>
            <p:nvPr/>
          </p:nvSpPr>
          <p:spPr>
            <a:xfrm>
              <a:off x="-612825" y="2963600"/>
              <a:ext cx="45650" cy="15100"/>
            </a:xfrm>
            <a:custGeom>
              <a:avLst/>
              <a:gdLst/>
              <a:ahLst/>
              <a:cxnLst/>
              <a:rect l="l" t="t" r="r" b="b"/>
              <a:pathLst>
                <a:path w="1826" h="604" extrusionOk="0">
                  <a:moveTo>
                    <a:pt x="1592" y="1"/>
                  </a:moveTo>
                  <a:cubicBezTo>
                    <a:pt x="1159" y="201"/>
                    <a:pt x="625" y="201"/>
                    <a:pt x="191" y="301"/>
                  </a:cubicBezTo>
                  <a:cubicBezTo>
                    <a:pt x="1" y="301"/>
                    <a:pt x="22" y="603"/>
                    <a:pt x="197" y="603"/>
                  </a:cubicBezTo>
                  <a:cubicBezTo>
                    <a:pt x="206" y="603"/>
                    <a:pt x="215" y="603"/>
                    <a:pt x="225" y="601"/>
                  </a:cubicBezTo>
                  <a:cubicBezTo>
                    <a:pt x="758" y="534"/>
                    <a:pt x="1325" y="434"/>
                    <a:pt x="1826" y="234"/>
                  </a:cubicBezTo>
                  <a:cubicBezTo>
                    <a:pt x="1726" y="167"/>
                    <a:pt x="1659" y="101"/>
                    <a:pt x="1592" y="1"/>
                  </a:cubicBezTo>
                  <a:close/>
                </a:path>
              </a:pathLst>
            </a:custGeom>
            <a:solidFill>
              <a:srgbClr val="C49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577;p60">
              <a:extLst>
                <a:ext uri="{FF2B5EF4-FFF2-40B4-BE49-F238E27FC236}">
                  <a16:creationId xmlns:a16="http://schemas.microsoft.com/office/drawing/2014/main" id="{C4FEAFC4-F409-4AA7-BBBA-5108F8CD8E33}"/>
                </a:ext>
              </a:extLst>
            </p:cNvPr>
            <p:cNvSpPr/>
            <p:nvPr/>
          </p:nvSpPr>
          <p:spPr>
            <a:xfrm>
              <a:off x="-700625" y="2828400"/>
              <a:ext cx="124225" cy="229075"/>
            </a:xfrm>
            <a:custGeom>
              <a:avLst/>
              <a:gdLst/>
              <a:ahLst/>
              <a:cxnLst/>
              <a:rect l="l" t="t" r="r" b="b"/>
              <a:pathLst>
                <a:path w="4969" h="9163" extrusionOk="0">
                  <a:moveTo>
                    <a:pt x="3469" y="1"/>
                  </a:moveTo>
                  <a:cubicBezTo>
                    <a:pt x="3436" y="1"/>
                    <a:pt x="3403" y="2"/>
                    <a:pt x="3370" y="5"/>
                  </a:cubicBezTo>
                  <a:cubicBezTo>
                    <a:pt x="2135" y="138"/>
                    <a:pt x="1502" y="1172"/>
                    <a:pt x="1068" y="2206"/>
                  </a:cubicBezTo>
                  <a:cubicBezTo>
                    <a:pt x="234" y="4308"/>
                    <a:pt x="1" y="6810"/>
                    <a:pt x="67" y="9044"/>
                  </a:cubicBezTo>
                  <a:cubicBezTo>
                    <a:pt x="67" y="9119"/>
                    <a:pt x="120" y="9163"/>
                    <a:pt x="172" y="9163"/>
                  </a:cubicBezTo>
                  <a:cubicBezTo>
                    <a:pt x="213" y="9163"/>
                    <a:pt x="253" y="9136"/>
                    <a:pt x="267" y="9078"/>
                  </a:cubicBezTo>
                  <a:cubicBezTo>
                    <a:pt x="701" y="6810"/>
                    <a:pt x="701" y="4541"/>
                    <a:pt x="1435" y="2306"/>
                  </a:cubicBezTo>
                  <a:cubicBezTo>
                    <a:pt x="1635" y="1706"/>
                    <a:pt x="1902" y="1172"/>
                    <a:pt x="2369" y="672"/>
                  </a:cubicBezTo>
                  <a:cubicBezTo>
                    <a:pt x="2710" y="562"/>
                    <a:pt x="3011" y="505"/>
                    <a:pt x="3271" y="505"/>
                  </a:cubicBezTo>
                  <a:cubicBezTo>
                    <a:pt x="3876" y="505"/>
                    <a:pt x="4254" y="809"/>
                    <a:pt x="4370" y="1439"/>
                  </a:cubicBezTo>
                  <a:cubicBezTo>
                    <a:pt x="4470" y="1773"/>
                    <a:pt x="4470" y="2140"/>
                    <a:pt x="4404" y="2473"/>
                  </a:cubicBezTo>
                  <a:cubicBezTo>
                    <a:pt x="4237" y="3774"/>
                    <a:pt x="2669" y="4641"/>
                    <a:pt x="1702" y="5308"/>
                  </a:cubicBezTo>
                  <a:cubicBezTo>
                    <a:pt x="1538" y="5418"/>
                    <a:pt x="1643" y="5685"/>
                    <a:pt x="1797" y="5685"/>
                  </a:cubicBezTo>
                  <a:cubicBezTo>
                    <a:pt x="1830" y="5685"/>
                    <a:pt x="1866" y="5672"/>
                    <a:pt x="1902" y="5642"/>
                  </a:cubicBezTo>
                  <a:cubicBezTo>
                    <a:pt x="3003" y="4942"/>
                    <a:pt x="4704" y="4008"/>
                    <a:pt x="4871" y="2540"/>
                  </a:cubicBezTo>
                  <a:cubicBezTo>
                    <a:pt x="4968" y="1696"/>
                    <a:pt x="4624" y="1"/>
                    <a:pt x="3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578;p60">
              <a:extLst>
                <a:ext uri="{FF2B5EF4-FFF2-40B4-BE49-F238E27FC236}">
                  <a16:creationId xmlns:a16="http://schemas.microsoft.com/office/drawing/2014/main" id="{EB43F412-538C-C01F-3CC6-B883FEB57854}"/>
                </a:ext>
              </a:extLst>
            </p:cNvPr>
            <p:cNvSpPr/>
            <p:nvPr/>
          </p:nvSpPr>
          <p:spPr>
            <a:xfrm>
              <a:off x="-836325" y="1884500"/>
              <a:ext cx="13150" cy="10075"/>
            </a:xfrm>
            <a:custGeom>
              <a:avLst/>
              <a:gdLst/>
              <a:ahLst/>
              <a:cxnLst/>
              <a:rect l="l" t="t" r="r" b="b"/>
              <a:pathLst>
                <a:path w="526" h="403" extrusionOk="0">
                  <a:moveTo>
                    <a:pt x="292" y="0"/>
                  </a:moveTo>
                  <a:cubicBezTo>
                    <a:pt x="258" y="0"/>
                    <a:pt x="225" y="0"/>
                    <a:pt x="192" y="34"/>
                  </a:cubicBezTo>
                  <a:cubicBezTo>
                    <a:pt x="0" y="66"/>
                    <a:pt x="22" y="403"/>
                    <a:pt x="229" y="403"/>
                  </a:cubicBezTo>
                  <a:cubicBezTo>
                    <a:pt x="238" y="403"/>
                    <a:pt x="248" y="402"/>
                    <a:pt x="258" y="401"/>
                  </a:cubicBezTo>
                  <a:lnTo>
                    <a:pt x="425" y="401"/>
                  </a:lnTo>
                  <a:cubicBezTo>
                    <a:pt x="425" y="367"/>
                    <a:pt x="458" y="301"/>
                    <a:pt x="458" y="267"/>
                  </a:cubicBezTo>
                  <a:cubicBezTo>
                    <a:pt x="525" y="134"/>
                    <a:pt x="425" y="34"/>
                    <a:pt x="292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579;p60">
              <a:extLst>
                <a:ext uri="{FF2B5EF4-FFF2-40B4-BE49-F238E27FC236}">
                  <a16:creationId xmlns:a16="http://schemas.microsoft.com/office/drawing/2014/main" id="{8CA79E36-F25C-6315-196C-87FE117C6A5F}"/>
                </a:ext>
              </a:extLst>
            </p:cNvPr>
            <p:cNvSpPr/>
            <p:nvPr/>
          </p:nvSpPr>
          <p:spPr>
            <a:xfrm>
              <a:off x="-1015850" y="1884175"/>
              <a:ext cx="190175" cy="1223725"/>
            </a:xfrm>
            <a:custGeom>
              <a:avLst/>
              <a:gdLst/>
              <a:ahLst/>
              <a:cxnLst/>
              <a:rect l="l" t="t" r="r" b="b"/>
              <a:pathLst>
                <a:path w="7607" h="48949" extrusionOk="0">
                  <a:moveTo>
                    <a:pt x="7417" y="1"/>
                  </a:moveTo>
                  <a:cubicBezTo>
                    <a:pt x="7358" y="1"/>
                    <a:pt x="7289" y="38"/>
                    <a:pt x="7239" y="113"/>
                  </a:cubicBezTo>
                  <a:cubicBezTo>
                    <a:pt x="6172" y="2315"/>
                    <a:pt x="5271" y="4416"/>
                    <a:pt x="4804" y="6852"/>
                  </a:cubicBezTo>
                  <a:cubicBezTo>
                    <a:pt x="4304" y="9287"/>
                    <a:pt x="4337" y="11788"/>
                    <a:pt x="4437" y="14257"/>
                  </a:cubicBezTo>
                  <a:cubicBezTo>
                    <a:pt x="4537" y="17025"/>
                    <a:pt x="4837" y="19727"/>
                    <a:pt x="5104" y="22463"/>
                  </a:cubicBezTo>
                  <a:cubicBezTo>
                    <a:pt x="5338" y="25165"/>
                    <a:pt x="5271" y="27867"/>
                    <a:pt x="5304" y="30569"/>
                  </a:cubicBezTo>
                  <a:cubicBezTo>
                    <a:pt x="5471" y="36506"/>
                    <a:pt x="7373" y="46513"/>
                    <a:pt x="1" y="48948"/>
                  </a:cubicBezTo>
                  <a:cubicBezTo>
                    <a:pt x="734" y="48882"/>
                    <a:pt x="1435" y="48815"/>
                    <a:pt x="2169" y="48815"/>
                  </a:cubicBezTo>
                  <a:cubicBezTo>
                    <a:pt x="6906" y="46346"/>
                    <a:pt x="6472" y="38374"/>
                    <a:pt x="6172" y="33771"/>
                  </a:cubicBezTo>
                  <a:cubicBezTo>
                    <a:pt x="6005" y="31036"/>
                    <a:pt x="5972" y="28300"/>
                    <a:pt x="5972" y="25565"/>
                  </a:cubicBezTo>
                  <a:cubicBezTo>
                    <a:pt x="5972" y="22629"/>
                    <a:pt x="5505" y="19727"/>
                    <a:pt x="5271" y="16825"/>
                  </a:cubicBezTo>
                  <a:cubicBezTo>
                    <a:pt x="5038" y="14023"/>
                    <a:pt x="4937" y="11188"/>
                    <a:pt x="5238" y="8386"/>
                  </a:cubicBezTo>
                  <a:cubicBezTo>
                    <a:pt x="5538" y="5584"/>
                    <a:pt x="6505" y="2982"/>
                    <a:pt x="7606" y="414"/>
                  </a:cubicBezTo>
                  <a:lnTo>
                    <a:pt x="7439" y="414"/>
                  </a:lnTo>
                  <a:cubicBezTo>
                    <a:pt x="7429" y="415"/>
                    <a:pt x="7419" y="416"/>
                    <a:pt x="7410" y="416"/>
                  </a:cubicBezTo>
                  <a:cubicBezTo>
                    <a:pt x="7203" y="416"/>
                    <a:pt x="7181" y="79"/>
                    <a:pt x="7373" y="47"/>
                  </a:cubicBezTo>
                  <a:cubicBezTo>
                    <a:pt x="7406" y="13"/>
                    <a:pt x="7439" y="13"/>
                    <a:pt x="7473" y="13"/>
                  </a:cubicBezTo>
                  <a:cubicBezTo>
                    <a:pt x="7456" y="5"/>
                    <a:pt x="7437" y="1"/>
                    <a:pt x="7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580;p60">
              <a:extLst>
                <a:ext uri="{FF2B5EF4-FFF2-40B4-BE49-F238E27FC236}">
                  <a16:creationId xmlns:a16="http://schemas.microsoft.com/office/drawing/2014/main" id="{8D53A05C-1D92-17F6-B43C-D919A26F66AD}"/>
                </a:ext>
              </a:extLst>
            </p:cNvPr>
            <p:cNvSpPr/>
            <p:nvPr/>
          </p:nvSpPr>
          <p:spPr>
            <a:xfrm>
              <a:off x="-1026400" y="3104525"/>
              <a:ext cx="64775" cy="15925"/>
            </a:xfrm>
            <a:custGeom>
              <a:avLst/>
              <a:gdLst/>
              <a:ahLst/>
              <a:cxnLst/>
              <a:rect l="l" t="t" r="r" b="b"/>
              <a:pathLst>
                <a:path w="2591" h="637" extrusionOk="0">
                  <a:moveTo>
                    <a:pt x="2591" y="1"/>
                  </a:moveTo>
                  <a:cubicBezTo>
                    <a:pt x="1857" y="1"/>
                    <a:pt x="1156" y="68"/>
                    <a:pt x="423" y="134"/>
                  </a:cubicBezTo>
                  <a:cubicBezTo>
                    <a:pt x="389" y="168"/>
                    <a:pt x="356" y="168"/>
                    <a:pt x="289" y="168"/>
                  </a:cubicBezTo>
                  <a:cubicBezTo>
                    <a:pt x="1" y="264"/>
                    <a:pt x="112" y="637"/>
                    <a:pt x="388" y="637"/>
                  </a:cubicBezTo>
                  <a:cubicBezTo>
                    <a:pt x="399" y="637"/>
                    <a:pt x="411" y="636"/>
                    <a:pt x="423" y="635"/>
                  </a:cubicBezTo>
                  <a:cubicBezTo>
                    <a:pt x="1257" y="535"/>
                    <a:pt x="1957" y="301"/>
                    <a:pt x="2591" y="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68"/>
          <p:cNvSpPr/>
          <p:nvPr/>
        </p:nvSpPr>
        <p:spPr>
          <a:xfrm>
            <a:off x="682500" y="1337475"/>
            <a:ext cx="7801936" cy="2468508"/>
          </a:xfrm>
          <a:custGeom>
            <a:avLst/>
            <a:gdLst/>
            <a:ahLst/>
            <a:cxnLst/>
            <a:rect l="l" t="t" r="r" b="b"/>
            <a:pathLst>
              <a:path w="27087" h="23518" extrusionOk="0">
                <a:moveTo>
                  <a:pt x="27086" y="1"/>
                </a:moveTo>
                <a:lnTo>
                  <a:pt x="27086" y="1736"/>
                </a:lnTo>
                <a:cubicBezTo>
                  <a:pt x="27053" y="4538"/>
                  <a:pt x="26953" y="7373"/>
                  <a:pt x="26919" y="10208"/>
                </a:cubicBezTo>
                <a:cubicBezTo>
                  <a:pt x="26886" y="12510"/>
                  <a:pt x="26886" y="14778"/>
                  <a:pt x="26919" y="17080"/>
                </a:cubicBezTo>
                <a:cubicBezTo>
                  <a:pt x="26919" y="18714"/>
                  <a:pt x="27019" y="20349"/>
                  <a:pt x="27053" y="22017"/>
                </a:cubicBezTo>
                <a:cubicBezTo>
                  <a:pt x="27019" y="22317"/>
                  <a:pt x="27019" y="22651"/>
                  <a:pt x="26953" y="22984"/>
                </a:cubicBezTo>
                <a:lnTo>
                  <a:pt x="25118" y="22984"/>
                </a:lnTo>
                <a:lnTo>
                  <a:pt x="18780" y="23084"/>
                </a:lnTo>
                <a:cubicBezTo>
                  <a:pt x="16745" y="23118"/>
                  <a:pt x="14711" y="23151"/>
                  <a:pt x="12676" y="23184"/>
                </a:cubicBezTo>
                <a:cubicBezTo>
                  <a:pt x="10207" y="23251"/>
                  <a:pt x="7772" y="23318"/>
                  <a:pt x="5304" y="23384"/>
                </a:cubicBezTo>
                <a:lnTo>
                  <a:pt x="400" y="23518"/>
                </a:lnTo>
                <a:cubicBezTo>
                  <a:pt x="300" y="21683"/>
                  <a:pt x="100" y="19982"/>
                  <a:pt x="67" y="18281"/>
                </a:cubicBezTo>
                <a:cubicBezTo>
                  <a:pt x="0" y="15979"/>
                  <a:pt x="34" y="13644"/>
                  <a:pt x="67" y="11309"/>
                </a:cubicBezTo>
                <a:cubicBezTo>
                  <a:pt x="67" y="8674"/>
                  <a:pt x="100" y="6039"/>
                  <a:pt x="134" y="3403"/>
                </a:cubicBezTo>
                <a:cubicBezTo>
                  <a:pt x="134" y="2403"/>
                  <a:pt x="234" y="1402"/>
                  <a:pt x="300" y="301"/>
                </a:cubicBezTo>
                <a:lnTo>
                  <a:pt x="1468" y="301"/>
                </a:lnTo>
                <a:lnTo>
                  <a:pt x="2369" y="301"/>
                </a:lnTo>
                <a:cubicBezTo>
                  <a:pt x="4170" y="301"/>
                  <a:pt x="5938" y="335"/>
                  <a:pt x="7739" y="301"/>
                </a:cubicBezTo>
                <a:cubicBezTo>
                  <a:pt x="10007" y="234"/>
                  <a:pt x="12242" y="134"/>
                  <a:pt x="14511" y="68"/>
                </a:cubicBezTo>
                <a:cubicBezTo>
                  <a:pt x="15711" y="34"/>
                  <a:pt x="16912" y="68"/>
                  <a:pt x="18113" y="68"/>
                </a:cubicBezTo>
                <a:cubicBezTo>
                  <a:pt x="19147" y="68"/>
                  <a:pt x="20181" y="1"/>
                  <a:pt x="21182" y="1"/>
                </a:cubicBezTo>
                <a:cubicBezTo>
                  <a:pt x="23083" y="1"/>
                  <a:pt x="25051" y="1"/>
                  <a:pt x="27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79" name="Google Shape;2479;p68"/>
          <p:cNvSpPr txBox="1">
            <a:spLocks noGrp="1"/>
          </p:cNvSpPr>
          <p:nvPr>
            <p:ph type="title"/>
          </p:nvPr>
        </p:nvSpPr>
        <p:spPr>
          <a:xfrm>
            <a:off x="581364" y="1448803"/>
            <a:ext cx="7948274" cy="2313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Démonstration de l’application</a:t>
            </a:r>
            <a:endParaRPr sz="6600"/>
          </a:p>
        </p:txBody>
      </p:sp>
    </p:spTree>
    <p:extLst>
      <p:ext uri="{BB962C8B-B14F-4D97-AF65-F5344CB8AC3E}">
        <p14:creationId xmlns:p14="http://schemas.microsoft.com/office/powerpoint/2010/main" val="114159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68"/>
          <p:cNvSpPr/>
          <p:nvPr/>
        </p:nvSpPr>
        <p:spPr>
          <a:xfrm>
            <a:off x="682500" y="1337475"/>
            <a:ext cx="7801936" cy="2468508"/>
          </a:xfrm>
          <a:custGeom>
            <a:avLst/>
            <a:gdLst/>
            <a:ahLst/>
            <a:cxnLst/>
            <a:rect l="l" t="t" r="r" b="b"/>
            <a:pathLst>
              <a:path w="27087" h="23518" extrusionOk="0">
                <a:moveTo>
                  <a:pt x="27086" y="1"/>
                </a:moveTo>
                <a:lnTo>
                  <a:pt x="27086" y="1736"/>
                </a:lnTo>
                <a:cubicBezTo>
                  <a:pt x="27053" y="4538"/>
                  <a:pt x="26953" y="7373"/>
                  <a:pt x="26919" y="10208"/>
                </a:cubicBezTo>
                <a:cubicBezTo>
                  <a:pt x="26886" y="12510"/>
                  <a:pt x="26886" y="14778"/>
                  <a:pt x="26919" y="17080"/>
                </a:cubicBezTo>
                <a:cubicBezTo>
                  <a:pt x="26919" y="18714"/>
                  <a:pt x="27019" y="20349"/>
                  <a:pt x="27053" y="22017"/>
                </a:cubicBezTo>
                <a:cubicBezTo>
                  <a:pt x="27019" y="22317"/>
                  <a:pt x="27019" y="22651"/>
                  <a:pt x="26953" y="22984"/>
                </a:cubicBezTo>
                <a:lnTo>
                  <a:pt x="25118" y="22984"/>
                </a:lnTo>
                <a:lnTo>
                  <a:pt x="18780" y="23084"/>
                </a:lnTo>
                <a:cubicBezTo>
                  <a:pt x="16745" y="23118"/>
                  <a:pt x="14711" y="23151"/>
                  <a:pt x="12676" y="23184"/>
                </a:cubicBezTo>
                <a:cubicBezTo>
                  <a:pt x="10207" y="23251"/>
                  <a:pt x="7772" y="23318"/>
                  <a:pt x="5304" y="23384"/>
                </a:cubicBezTo>
                <a:lnTo>
                  <a:pt x="400" y="23518"/>
                </a:lnTo>
                <a:cubicBezTo>
                  <a:pt x="300" y="21683"/>
                  <a:pt x="100" y="19982"/>
                  <a:pt x="67" y="18281"/>
                </a:cubicBezTo>
                <a:cubicBezTo>
                  <a:pt x="0" y="15979"/>
                  <a:pt x="34" y="13644"/>
                  <a:pt x="67" y="11309"/>
                </a:cubicBezTo>
                <a:cubicBezTo>
                  <a:pt x="67" y="8674"/>
                  <a:pt x="100" y="6039"/>
                  <a:pt x="134" y="3403"/>
                </a:cubicBezTo>
                <a:cubicBezTo>
                  <a:pt x="134" y="2403"/>
                  <a:pt x="234" y="1402"/>
                  <a:pt x="300" y="301"/>
                </a:cubicBezTo>
                <a:lnTo>
                  <a:pt x="1468" y="301"/>
                </a:lnTo>
                <a:lnTo>
                  <a:pt x="2369" y="301"/>
                </a:lnTo>
                <a:cubicBezTo>
                  <a:pt x="4170" y="301"/>
                  <a:pt x="5938" y="335"/>
                  <a:pt x="7739" y="301"/>
                </a:cubicBezTo>
                <a:cubicBezTo>
                  <a:pt x="10007" y="234"/>
                  <a:pt x="12242" y="134"/>
                  <a:pt x="14511" y="68"/>
                </a:cubicBezTo>
                <a:cubicBezTo>
                  <a:pt x="15711" y="34"/>
                  <a:pt x="16912" y="68"/>
                  <a:pt x="18113" y="68"/>
                </a:cubicBezTo>
                <a:cubicBezTo>
                  <a:pt x="19147" y="68"/>
                  <a:pt x="20181" y="1"/>
                  <a:pt x="21182" y="1"/>
                </a:cubicBezTo>
                <a:cubicBezTo>
                  <a:pt x="23083" y="1"/>
                  <a:pt x="25051" y="1"/>
                  <a:pt x="270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79" name="Google Shape;2479;p68"/>
          <p:cNvSpPr txBox="1">
            <a:spLocks noGrp="1"/>
          </p:cNvSpPr>
          <p:nvPr>
            <p:ph type="title"/>
          </p:nvPr>
        </p:nvSpPr>
        <p:spPr>
          <a:xfrm>
            <a:off x="1169851" y="1552575"/>
            <a:ext cx="6771300" cy="21060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pour votre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3"/>
          <p:cNvSpPr txBox="1">
            <a:spLocks noGrp="1"/>
          </p:cNvSpPr>
          <p:nvPr>
            <p:ph type="subTitle" idx="1"/>
          </p:nvPr>
        </p:nvSpPr>
        <p:spPr>
          <a:xfrm>
            <a:off x="827440" y="1575850"/>
            <a:ext cx="3693498" cy="262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/>
              <a:t>L'application permet de gérer des fiches de personnages pour un jeux de rôle. Chaque utilisateur peut créer un compte sécurisé par un mot de passe, à partir duquel il peut créer et gérer des fiches de personnages. Chaque fiche est modifiable de manière modulaire, offrant à l'utilisateur une grande flexibilité pour personnaliser les détails de chaque personnage.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fr-FR"/>
          </a:p>
        </p:txBody>
      </p:sp>
      <p:sp>
        <p:nvSpPr>
          <p:cNvPr id="588" name="Google Shape;588;p43"/>
          <p:cNvSpPr txBox="1">
            <a:spLocks noGrp="1"/>
          </p:cNvSpPr>
          <p:nvPr>
            <p:ph type="title"/>
          </p:nvPr>
        </p:nvSpPr>
        <p:spPr>
          <a:xfrm>
            <a:off x="877455" y="780223"/>
            <a:ext cx="35325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grpSp>
        <p:nvGrpSpPr>
          <p:cNvPr id="2" name="Google Shape;2655;p75">
            <a:extLst>
              <a:ext uri="{FF2B5EF4-FFF2-40B4-BE49-F238E27FC236}">
                <a16:creationId xmlns:a16="http://schemas.microsoft.com/office/drawing/2014/main" id="{AFC3BCB9-9A86-7167-C694-46BAA290041F}"/>
              </a:ext>
            </a:extLst>
          </p:cNvPr>
          <p:cNvGrpSpPr/>
          <p:nvPr/>
        </p:nvGrpSpPr>
        <p:grpSpPr>
          <a:xfrm>
            <a:off x="3320977" y="2774984"/>
            <a:ext cx="6579386" cy="3695755"/>
            <a:chOff x="1065114" y="1851617"/>
            <a:chExt cx="8834948" cy="4963409"/>
          </a:xfrm>
        </p:grpSpPr>
        <p:sp>
          <p:nvSpPr>
            <p:cNvPr id="3" name="Google Shape;2656;p75">
              <a:extLst>
                <a:ext uri="{FF2B5EF4-FFF2-40B4-BE49-F238E27FC236}">
                  <a16:creationId xmlns:a16="http://schemas.microsoft.com/office/drawing/2014/main" id="{5AA99D21-6F47-B243-1D5F-B4AD48FF3299}"/>
                </a:ext>
              </a:extLst>
            </p:cNvPr>
            <p:cNvSpPr/>
            <p:nvPr/>
          </p:nvSpPr>
          <p:spPr>
            <a:xfrm>
              <a:off x="4013596" y="1851617"/>
              <a:ext cx="5886465" cy="3986850"/>
            </a:xfrm>
            <a:custGeom>
              <a:avLst/>
              <a:gdLst/>
              <a:ahLst/>
              <a:cxnLst/>
              <a:rect l="l" t="t" r="r" b="b"/>
              <a:pathLst>
                <a:path w="223247" h="159474" extrusionOk="0">
                  <a:moveTo>
                    <a:pt x="55382" y="66348"/>
                  </a:moveTo>
                  <a:cubicBezTo>
                    <a:pt x="45432" y="64582"/>
                    <a:pt x="42223" y="80083"/>
                    <a:pt x="33878" y="82507"/>
                  </a:cubicBezTo>
                  <a:cubicBezTo>
                    <a:pt x="27345" y="84423"/>
                    <a:pt x="20396" y="78929"/>
                    <a:pt x="15664" y="82969"/>
                  </a:cubicBezTo>
                  <a:cubicBezTo>
                    <a:pt x="14602" y="83869"/>
                    <a:pt x="11785" y="82784"/>
                    <a:pt x="10354" y="83962"/>
                  </a:cubicBezTo>
                  <a:cubicBezTo>
                    <a:pt x="8865" y="85174"/>
                    <a:pt x="9350" y="86547"/>
                    <a:pt x="8357" y="88129"/>
                  </a:cubicBezTo>
                  <a:cubicBezTo>
                    <a:pt x="93" y="95585"/>
                    <a:pt x="3567" y="106343"/>
                    <a:pt x="3013" y="117124"/>
                  </a:cubicBezTo>
                  <a:cubicBezTo>
                    <a:pt x="7688" y="114515"/>
                    <a:pt x="0" y="152283"/>
                    <a:pt x="3013" y="152733"/>
                  </a:cubicBezTo>
                  <a:cubicBezTo>
                    <a:pt x="8149" y="153472"/>
                    <a:pt x="24136" y="154187"/>
                    <a:pt x="29342" y="154072"/>
                  </a:cubicBezTo>
                  <a:cubicBezTo>
                    <a:pt x="42824" y="153795"/>
                    <a:pt x="54874" y="158550"/>
                    <a:pt x="67432" y="152733"/>
                  </a:cubicBezTo>
                  <a:cubicBezTo>
                    <a:pt x="79356" y="147204"/>
                    <a:pt x="88128" y="157592"/>
                    <a:pt x="97743" y="148404"/>
                  </a:cubicBezTo>
                  <a:cubicBezTo>
                    <a:pt x="106781" y="139770"/>
                    <a:pt x="201731" y="159474"/>
                    <a:pt x="213528" y="152583"/>
                  </a:cubicBezTo>
                  <a:cubicBezTo>
                    <a:pt x="223247" y="146904"/>
                    <a:pt x="199480" y="64570"/>
                    <a:pt x="213851" y="39442"/>
                  </a:cubicBezTo>
                  <a:cubicBezTo>
                    <a:pt x="212651" y="41520"/>
                    <a:pt x="216760" y="46794"/>
                    <a:pt x="216760" y="40815"/>
                  </a:cubicBezTo>
                  <a:lnTo>
                    <a:pt x="216760" y="22867"/>
                  </a:lnTo>
                  <a:cubicBezTo>
                    <a:pt x="216760" y="12559"/>
                    <a:pt x="217649" y="11370"/>
                    <a:pt x="207422" y="10077"/>
                  </a:cubicBezTo>
                  <a:cubicBezTo>
                    <a:pt x="202909" y="9500"/>
                    <a:pt x="198188" y="8854"/>
                    <a:pt x="194182" y="7296"/>
                  </a:cubicBezTo>
                  <a:cubicBezTo>
                    <a:pt x="188099" y="4929"/>
                    <a:pt x="181566" y="4295"/>
                    <a:pt x="175218" y="2817"/>
                  </a:cubicBezTo>
                  <a:cubicBezTo>
                    <a:pt x="171616" y="1974"/>
                    <a:pt x="168488" y="1"/>
                    <a:pt x="164460" y="509"/>
                  </a:cubicBezTo>
                  <a:cubicBezTo>
                    <a:pt x="161193" y="913"/>
                    <a:pt x="158181" y="5310"/>
                    <a:pt x="155018" y="5310"/>
                  </a:cubicBezTo>
                  <a:cubicBezTo>
                    <a:pt x="152479" y="5310"/>
                    <a:pt x="151071" y="7561"/>
                    <a:pt x="149732" y="9223"/>
                  </a:cubicBezTo>
                  <a:cubicBezTo>
                    <a:pt x="148023" y="12213"/>
                    <a:pt x="142067" y="16691"/>
                    <a:pt x="140047" y="18111"/>
                  </a:cubicBezTo>
                  <a:cubicBezTo>
                    <a:pt x="139355" y="18469"/>
                    <a:pt x="138662" y="18804"/>
                    <a:pt x="137970" y="19150"/>
                  </a:cubicBezTo>
                  <a:cubicBezTo>
                    <a:pt x="138154" y="19069"/>
                    <a:pt x="138327" y="18988"/>
                    <a:pt x="138501" y="18907"/>
                  </a:cubicBezTo>
                  <a:cubicBezTo>
                    <a:pt x="138512" y="18907"/>
                    <a:pt x="135661" y="20166"/>
                    <a:pt x="136919" y="19669"/>
                  </a:cubicBezTo>
                  <a:cubicBezTo>
                    <a:pt x="136642" y="19773"/>
                    <a:pt x="134518" y="20881"/>
                    <a:pt x="135061" y="20604"/>
                  </a:cubicBezTo>
                  <a:cubicBezTo>
                    <a:pt x="130698" y="23940"/>
                    <a:pt x="130167" y="28361"/>
                    <a:pt x="125977" y="30693"/>
                  </a:cubicBezTo>
                  <a:cubicBezTo>
                    <a:pt x="123264" y="32205"/>
                    <a:pt x="118797" y="31708"/>
                    <a:pt x="116223" y="31916"/>
                  </a:cubicBezTo>
                  <a:cubicBezTo>
                    <a:pt x="115808" y="31951"/>
                    <a:pt x="115415" y="33347"/>
                    <a:pt x="114630" y="33417"/>
                  </a:cubicBezTo>
                  <a:cubicBezTo>
                    <a:pt x="113765" y="33497"/>
                    <a:pt x="113349" y="32724"/>
                    <a:pt x="113003" y="32759"/>
                  </a:cubicBezTo>
                  <a:cubicBezTo>
                    <a:pt x="111398" y="32909"/>
                    <a:pt x="108951" y="31766"/>
                    <a:pt x="107682" y="33405"/>
                  </a:cubicBezTo>
                  <a:cubicBezTo>
                    <a:pt x="105131" y="36660"/>
                    <a:pt x="102003" y="40423"/>
                    <a:pt x="99556" y="43124"/>
                  </a:cubicBezTo>
                  <a:cubicBezTo>
                    <a:pt x="96162" y="46852"/>
                    <a:pt x="90968" y="51954"/>
                    <a:pt x="86155" y="53778"/>
                  </a:cubicBezTo>
                  <a:cubicBezTo>
                    <a:pt x="81538" y="55521"/>
                    <a:pt x="76505" y="55047"/>
                    <a:pt x="71842" y="56813"/>
                  </a:cubicBezTo>
                  <a:cubicBezTo>
                    <a:pt x="66001" y="59030"/>
                    <a:pt x="60772" y="64385"/>
                    <a:pt x="55382" y="66348"/>
                  </a:cubicBezTo>
                  <a:close/>
                  <a:moveTo>
                    <a:pt x="149824" y="9073"/>
                  </a:moveTo>
                  <a:cubicBezTo>
                    <a:pt x="149835" y="9073"/>
                    <a:pt x="149835" y="9073"/>
                    <a:pt x="149824" y="9073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231F20"/>
              </a:solidFill>
              <a:prstDash val="solid"/>
              <a:miter lim="115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57;p75">
              <a:extLst>
                <a:ext uri="{FF2B5EF4-FFF2-40B4-BE49-F238E27FC236}">
                  <a16:creationId xmlns:a16="http://schemas.microsoft.com/office/drawing/2014/main" id="{38F12DA9-E70D-25CA-21DC-DA0905F57717}"/>
                </a:ext>
              </a:extLst>
            </p:cNvPr>
            <p:cNvSpPr/>
            <p:nvPr/>
          </p:nvSpPr>
          <p:spPr>
            <a:xfrm>
              <a:off x="1065114" y="3471601"/>
              <a:ext cx="8147149" cy="3343426"/>
            </a:xfrm>
            <a:custGeom>
              <a:avLst/>
              <a:gdLst/>
              <a:ahLst/>
              <a:cxnLst/>
              <a:rect l="l" t="t" r="r" b="b"/>
              <a:pathLst>
                <a:path w="214936" h="58291" extrusionOk="0">
                  <a:moveTo>
                    <a:pt x="213978" y="0"/>
                  </a:moveTo>
                  <a:cubicBezTo>
                    <a:pt x="213978" y="6441"/>
                    <a:pt x="214936" y="58290"/>
                    <a:pt x="213089" y="58290"/>
                  </a:cubicBezTo>
                  <a:lnTo>
                    <a:pt x="153113" y="58290"/>
                  </a:lnTo>
                  <a:lnTo>
                    <a:pt x="462" y="58290"/>
                  </a:lnTo>
                  <a:cubicBezTo>
                    <a:pt x="0" y="58290"/>
                    <a:pt x="231" y="31650"/>
                    <a:pt x="231" y="28649"/>
                  </a:cubicBezTo>
                  <a:cubicBezTo>
                    <a:pt x="231" y="28730"/>
                    <a:pt x="30819" y="25452"/>
                    <a:pt x="34005" y="25452"/>
                  </a:cubicBezTo>
                  <a:cubicBezTo>
                    <a:pt x="38610" y="25452"/>
                    <a:pt x="42177" y="21954"/>
                    <a:pt x="46552" y="21954"/>
                  </a:cubicBezTo>
                  <a:cubicBezTo>
                    <a:pt x="47694" y="21954"/>
                    <a:pt x="50107" y="20662"/>
                    <a:pt x="51088" y="20188"/>
                  </a:cubicBezTo>
                  <a:cubicBezTo>
                    <a:pt x="53639" y="18930"/>
                    <a:pt x="55763" y="19403"/>
                    <a:pt x="58868" y="18642"/>
                  </a:cubicBezTo>
                  <a:cubicBezTo>
                    <a:pt x="62884" y="17672"/>
                    <a:pt x="67051" y="15271"/>
                    <a:pt x="70976" y="14613"/>
                  </a:cubicBezTo>
                  <a:cubicBezTo>
                    <a:pt x="75016" y="13932"/>
                    <a:pt x="77567" y="9234"/>
                    <a:pt x="81330" y="9234"/>
                  </a:cubicBezTo>
                  <a:cubicBezTo>
                    <a:pt x="83707" y="9234"/>
                    <a:pt x="83730" y="7861"/>
                    <a:pt x="85439" y="7330"/>
                  </a:cubicBezTo>
                  <a:cubicBezTo>
                    <a:pt x="86685" y="6949"/>
                    <a:pt x="88255" y="7526"/>
                    <a:pt x="89363" y="7330"/>
                  </a:cubicBezTo>
                  <a:cubicBezTo>
                    <a:pt x="92318" y="6833"/>
                    <a:pt x="95273" y="5725"/>
                    <a:pt x="98632" y="7942"/>
                  </a:cubicBezTo>
                  <a:cubicBezTo>
                    <a:pt x="101206" y="9638"/>
                    <a:pt x="103099" y="12293"/>
                    <a:pt x="104473" y="14105"/>
                  </a:cubicBezTo>
                  <a:cubicBezTo>
                    <a:pt x="107843" y="18515"/>
                    <a:pt x="116500" y="17753"/>
                    <a:pt x="121752" y="17718"/>
                  </a:cubicBezTo>
                  <a:cubicBezTo>
                    <a:pt x="126138" y="17684"/>
                    <a:pt x="130155" y="13967"/>
                    <a:pt x="134033" y="13136"/>
                  </a:cubicBezTo>
                  <a:cubicBezTo>
                    <a:pt x="135015" y="12939"/>
                    <a:pt x="141074" y="8957"/>
                    <a:pt x="141144" y="9407"/>
                  </a:cubicBezTo>
                  <a:cubicBezTo>
                    <a:pt x="141109" y="9084"/>
                    <a:pt x="148000" y="12224"/>
                    <a:pt x="148300" y="12374"/>
                  </a:cubicBezTo>
                  <a:cubicBezTo>
                    <a:pt x="155526" y="15929"/>
                    <a:pt x="170485" y="16656"/>
                    <a:pt x="177538" y="11497"/>
                  </a:cubicBezTo>
                  <a:cubicBezTo>
                    <a:pt x="179327" y="10192"/>
                    <a:pt x="181462" y="11624"/>
                    <a:pt x="183505" y="9546"/>
                  </a:cubicBezTo>
                  <a:cubicBezTo>
                    <a:pt x="185063" y="7965"/>
                    <a:pt x="186922" y="7526"/>
                    <a:pt x="188757" y="6487"/>
                  </a:cubicBezTo>
                  <a:cubicBezTo>
                    <a:pt x="192393" y="4409"/>
                    <a:pt x="196133" y="4086"/>
                    <a:pt x="200300" y="3890"/>
                  </a:cubicBezTo>
                  <a:cubicBezTo>
                    <a:pt x="203220" y="3752"/>
                    <a:pt x="206429" y="4421"/>
                    <a:pt x="209326" y="3198"/>
                  </a:cubicBezTo>
                  <a:cubicBezTo>
                    <a:pt x="211450" y="2297"/>
                    <a:pt x="212027" y="1189"/>
                    <a:pt x="213978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rgbClr val="231F20"/>
              </a:solidFill>
              <a:prstDash val="solid"/>
              <a:miter lim="1154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2658;p75">
            <a:extLst>
              <a:ext uri="{FF2B5EF4-FFF2-40B4-BE49-F238E27FC236}">
                <a16:creationId xmlns:a16="http://schemas.microsoft.com/office/drawing/2014/main" id="{7A09B8F0-55A5-6575-86F8-A55B4640C931}"/>
              </a:ext>
            </a:extLst>
          </p:cNvPr>
          <p:cNvGrpSpPr/>
          <p:nvPr/>
        </p:nvGrpSpPr>
        <p:grpSpPr>
          <a:xfrm>
            <a:off x="4577346" y="351702"/>
            <a:ext cx="2683135" cy="2885600"/>
            <a:chOff x="4442873" y="63850"/>
            <a:chExt cx="2595662" cy="2791526"/>
          </a:xfrm>
        </p:grpSpPr>
        <p:sp>
          <p:nvSpPr>
            <p:cNvPr id="6" name="Google Shape;2659;p75">
              <a:extLst>
                <a:ext uri="{FF2B5EF4-FFF2-40B4-BE49-F238E27FC236}">
                  <a16:creationId xmlns:a16="http://schemas.microsoft.com/office/drawing/2014/main" id="{08525D28-4586-E566-8E1C-443D22135A04}"/>
                </a:ext>
              </a:extLst>
            </p:cNvPr>
            <p:cNvSpPr/>
            <p:nvPr/>
          </p:nvSpPr>
          <p:spPr>
            <a:xfrm>
              <a:off x="4442873" y="63850"/>
              <a:ext cx="2595662" cy="2791526"/>
            </a:xfrm>
            <a:custGeom>
              <a:avLst/>
              <a:gdLst/>
              <a:ahLst/>
              <a:cxnLst/>
              <a:rect l="l" t="t" r="r" b="b"/>
              <a:pathLst>
                <a:path w="91004" h="97871" extrusionOk="0">
                  <a:moveTo>
                    <a:pt x="11304" y="41906"/>
                  </a:moveTo>
                  <a:cubicBezTo>
                    <a:pt x="11379" y="41755"/>
                    <a:pt x="11429" y="41630"/>
                    <a:pt x="11480" y="41530"/>
                  </a:cubicBezTo>
                  <a:cubicBezTo>
                    <a:pt x="11530" y="41404"/>
                    <a:pt x="11580" y="41304"/>
                    <a:pt x="11580" y="41204"/>
                  </a:cubicBezTo>
                  <a:cubicBezTo>
                    <a:pt x="11605" y="40953"/>
                    <a:pt x="11680" y="40703"/>
                    <a:pt x="11780" y="40477"/>
                  </a:cubicBezTo>
                  <a:cubicBezTo>
                    <a:pt x="11805" y="40427"/>
                    <a:pt x="11805" y="40327"/>
                    <a:pt x="11830" y="40251"/>
                  </a:cubicBezTo>
                  <a:cubicBezTo>
                    <a:pt x="11379" y="40251"/>
                    <a:pt x="10953" y="40276"/>
                    <a:pt x="10477" y="40302"/>
                  </a:cubicBezTo>
                  <a:cubicBezTo>
                    <a:pt x="10627" y="40577"/>
                    <a:pt x="10778" y="40828"/>
                    <a:pt x="10903" y="41078"/>
                  </a:cubicBezTo>
                  <a:cubicBezTo>
                    <a:pt x="11053" y="41329"/>
                    <a:pt x="11079" y="41630"/>
                    <a:pt x="11304" y="41906"/>
                  </a:cubicBezTo>
                  <a:close/>
                  <a:moveTo>
                    <a:pt x="23810" y="41329"/>
                  </a:moveTo>
                  <a:cubicBezTo>
                    <a:pt x="24312" y="41429"/>
                    <a:pt x="24838" y="41429"/>
                    <a:pt x="25114" y="41304"/>
                  </a:cubicBezTo>
                  <a:cubicBezTo>
                    <a:pt x="24938" y="41129"/>
                    <a:pt x="24763" y="40978"/>
                    <a:pt x="24612" y="40803"/>
                  </a:cubicBezTo>
                  <a:cubicBezTo>
                    <a:pt x="24462" y="40627"/>
                    <a:pt x="24312" y="40427"/>
                    <a:pt x="24161" y="40226"/>
                  </a:cubicBezTo>
                  <a:cubicBezTo>
                    <a:pt x="24036" y="40051"/>
                    <a:pt x="23986" y="39825"/>
                    <a:pt x="23810" y="39650"/>
                  </a:cubicBezTo>
                  <a:cubicBezTo>
                    <a:pt x="23710" y="40026"/>
                    <a:pt x="23735" y="40928"/>
                    <a:pt x="23810" y="41329"/>
                  </a:cubicBezTo>
                  <a:close/>
                  <a:moveTo>
                    <a:pt x="24011" y="36442"/>
                  </a:moveTo>
                  <a:cubicBezTo>
                    <a:pt x="24437" y="36342"/>
                    <a:pt x="24788" y="36191"/>
                    <a:pt x="25114" y="36016"/>
                  </a:cubicBezTo>
                  <a:cubicBezTo>
                    <a:pt x="25740" y="35665"/>
                    <a:pt x="26342" y="35314"/>
                    <a:pt x="26968" y="34938"/>
                  </a:cubicBezTo>
                  <a:cubicBezTo>
                    <a:pt x="27018" y="34913"/>
                    <a:pt x="27069" y="34888"/>
                    <a:pt x="27018" y="34788"/>
                  </a:cubicBezTo>
                  <a:cubicBezTo>
                    <a:pt x="26868" y="34813"/>
                    <a:pt x="26743" y="34838"/>
                    <a:pt x="26592" y="34838"/>
                  </a:cubicBezTo>
                  <a:cubicBezTo>
                    <a:pt x="26442" y="34863"/>
                    <a:pt x="26292" y="34913"/>
                    <a:pt x="26141" y="34913"/>
                  </a:cubicBezTo>
                  <a:cubicBezTo>
                    <a:pt x="25991" y="34938"/>
                    <a:pt x="25815" y="34963"/>
                    <a:pt x="25665" y="34963"/>
                  </a:cubicBezTo>
                  <a:cubicBezTo>
                    <a:pt x="25515" y="34963"/>
                    <a:pt x="25364" y="34963"/>
                    <a:pt x="25214" y="34963"/>
                  </a:cubicBezTo>
                  <a:cubicBezTo>
                    <a:pt x="25064" y="34963"/>
                    <a:pt x="24913" y="34963"/>
                    <a:pt x="24763" y="34963"/>
                  </a:cubicBezTo>
                  <a:cubicBezTo>
                    <a:pt x="24612" y="34963"/>
                    <a:pt x="24462" y="34963"/>
                    <a:pt x="24312" y="34963"/>
                  </a:cubicBezTo>
                  <a:cubicBezTo>
                    <a:pt x="24161" y="34963"/>
                    <a:pt x="23986" y="34938"/>
                    <a:pt x="23810" y="34938"/>
                  </a:cubicBezTo>
                  <a:cubicBezTo>
                    <a:pt x="23660" y="34938"/>
                    <a:pt x="23535" y="34938"/>
                    <a:pt x="23384" y="34938"/>
                  </a:cubicBezTo>
                  <a:cubicBezTo>
                    <a:pt x="23234" y="34938"/>
                    <a:pt x="23084" y="34888"/>
                    <a:pt x="22933" y="34963"/>
                  </a:cubicBezTo>
                  <a:cubicBezTo>
                    <a:pt x="23334" y="35439"/>
                    <a:pt x="23836" y="35790"/>
                    <a:pt x="24011" y="36442"/>
                  </a:cubicBezTo>
                  <a:close/>
                  <a:moveTo>
                    <a:pt x="23911" y="38923"/>
                  </a:moveTo>
                  <a:cubicBezTo>
                    <a:pt x="23961" y="38923"/>
                    <a:pt x="24011" y="38948"/>
                    <a:pt x="24061" y="38948"/>
                  </a:cubicBezTo>
                  <a:cubicBezTo>
                    <a:pt x="24537" y="38898"/>
                    <a:pt x="25013" y="38848"/>
                    <a:pt x="25490" y="38823"/>
                  </a:cubicBezTo>
                  <a:cubicBezTo>
                    <a:pt x="26342" y="38773"/>
                    <a:pt x="27119" y="38572"/>
                    <a:pt x="27871" y="38221"/>
                  </a:cubicBezTo>
                  <a:cubicBezTo>
                    <a:pt x="27946" y="38171"/>
                    <a:pt x="27971" y="38146"/>
                    <a:pt x="27946" y="38071"/>
                  </a:cubicBezTo>
                  <a:cubicBezTo>
                    <a:pt x="27620" y="38021"/>
                    <a:pt x="27294" y="37971"/>
                    <a:pt x="26968" y="37921"/>
                  </a:cubicBezTo>
                  <a:cubicBezTo>
                    <a:pt x="26643" y="37895"/>
                    <a:pt x="26317" y="37870"/>
                    <a:pt x="25991" y="37820"/>
                  </a:cubicBezTo>
                  <a:cubicBezTo>
                    <a:pt x="25640" y="37770"/>
                    <a:pt x="25314" y="37645"/>
                    <a:pt x="24963" y="37595"/>
                  </a:cubicBezTo>
                  <a:cubicBezTo>
                    <a:pt x="24638" y="37545"/>
                    <a:pt x="24362" y="37344"/>
                    <a:pt x="24011" y="37319"/>
                  </a:cubicBezTo>
                  <a:cubicBezTo>
                    <a:pt x="24011" y="37620"/>
                    <a:pt x="23986" y="37870"/>
                    <a:pt x="23986" y="38146"/>
                  </a:cubicBezTo>
                  <a:cubicBezTo>
                    <a:pt x="23986" y="38397"/>
                    <a:pt x="23861" y="38647"/>
                    <a:pt x="23911" y="38923"/>
                  </a:cubicBezTo>
                  <a:close/>
                  <a:moveTo>
                    <a:pt x="17219" y="68397"/>
                  </a:moveTo>
                  <a:cubicBezTo>
                    <a:pt x="17319" y="68698"/>
                    <a:pt x="17445" y="68923"/>
                    <a:pt x="17545" y="69149"/>
                  </a:cubicBezTo>
                  <a:cubicBezTo>
                    <a:pt x="17670" y="69399"/>
                    <a:pt x="17795" y="69625"/>
                    <a:pt x="17921" y="69851"/>
                  </a:cubicBezTo>
                  <a:cubicBezTo>
                    <a:pt x="18046" y="70101"/>
                    <a:pt x="18196" y="70352"/>
                    <a:pt x="18322" y="70577"/>
                  </a:cubicBezTo>
                  <a:cubicBezTo>
                    <a:pt x="18447" y="70803"/>
                    <a:pt x="18547" y="71054"/>
                    <a:pt x="18773" y="71229"/>
                  </a:cubicBezTo>
                  <a:cubicBezTo>
                    <a:pt x="19575" y="70327"/>
                    <a:pt x="20226" y="68798"/>
                    <a:pt x="20226" y="67795"/>
                  </a:cubicBezTo>
                  <a:cubicBezTo>
                    <a:pt x="20101" y="67871"/>
                    <a:pt x="19951" y="67921"/>
                    <a:pt x="19825" y="68021"/>
                  </a:cubicBezTo>
                  <a:cubicBezTo>
                    <a:pt x="19450" y="68297"/>
                    <a:pt x="19023" y="68422"/>
                    <a:pt x="18522" y="68397"/>
                  </a:cubicBezTo>
                  <a:cubicBezTo>
                    <a:pt x="18121" y="68372"/>
                    <a:pt x="17695" y="68397"/>
                    <a:pt x="17219" y="68397"/>
                  </a:cubicBezTo>
                  <a:close/>
                  <a:moveTo>
                    <a:pt x="26743" y="32006"/>
                  </a:moveTo>
                  <a:cubicBezTo>
                    <a:pt x="26592" y="32006"/>
                    <a:pt x="26567" y="32006"/>
                    <a:pt x="26542" y="32006"/>
                  </a:cubicBezTo>
                  <a:cubicBezTo>
                    <a:pt x="25389" y="32382"/>
                    <a:pt x="24211" y="32682"/>
                    <a:pt x="23034" y="32908"/>
                  </a:cubicBezTo>
                  <a:cubicBezTo>
                    <a:pt x="22106" y="33108"/>
                    <a:pt x="21179" y="33284"/>
                    <a:pt x="20226" y="33259"/>
                  </a:cubicBezTo>
                  <a:cubicBezTo>
                    <a:pt x="20176" y="33259"/>
                    <a:pt x="20101" y="33234"/>
                    <a:pt x="20076" y="33359"/>
                  </a:cubicBezTo>
                  <a:cubicBezTo>
                    <a:pt x="20377" y="33610"/>
                    <a:pt x="20753" y="33810"/>
                    <a:pt x="21104" y="34011"/>
                  </a:cubicBezTo>
                  <a:cubicBezTo>
                    <a:pt x="21480" y="34261"/>
                    <a:pt x="21856" y="34362"/>
                    <a:pt x="22307" y="34387"/>
                  </a:cubicBezTo>
                  <a:cubicBezTo>
                    <a:pt x="22783" y="34387"/>
                    <a:pt x="23184" y="34286"/>
                    <a:pt x="23610" y="34111"/>
                  </a:cubicBezTo>
                  <a:cubicBezTo>
                    <a:pt x="24186" y="33860"/>
                    <a:pt x="24738" y="33585"/>
                    <a:pt x="25239" y="33159"/>
                  </a:cubicBezTo>
                  <a:cubicBezTo>
                    <a:pt x="25414" y="33008"/>
                    <a:pt x="25640" y="32883"/>
                    <a:pt x="25841" y="32733"/>
                  </a:cubicBezTo>
                  <a:cubicBezTo>
                    <a:pt x="26116" y="32532"/>
                    <a:pt x="26417" y="32306"/>
                    <a:pt x="26743" y="32006"/>
                  </a:cubicBezTo>
                  <a:close/>
                  <a:moveTo>
                    <a:pt x="1079" y="39023"/>
                  </a:moveTo>
                  <a:cubicBezTo>
                    <a:pt x="1079" y="39048"/>
                    <a:pt x="1079" y="39073"/>
                    <a:pt x="1053" y="39098"/>
                  </a:cubicBezTo>
                  <a:cubicBezTo>
                    <a:pt x="1129" y="39124"/>
                    <a:pt x="1204" y="39174"/>
                    <a:pt x="1279" y="39174"/>
                  </a:cubicBezTo>
                  <a:cubicBezTo>
                    <a:pt x="1454" y="39199"/>
                    <a:pt x="1655" y="39199"/>
                    <a:pt x="1830" y="39199"/>
                  </a:cubicBezTo>
                  <a:cubicBezTo>
                    <a:pt x="2783" y="39174"/>
                    <a:pt x="3660" y="39424"/>
                    <a:pt x="4537" y="39675"/>
                  </a:cubicBezTo>
                  <a:cubicBezTo>
                    <a:pt x="5439" y="39951"/>
                    <a:pt x="6342" y="40151"/>
                    <a:pt x="7244" y="40276"/>
                  </a:cubicBezTo>
                  <a:cubicBezTo>
                    <a:pt x="7845" y="40377"/>
                    <a:pt x="8422" y="40427"/>
                    <a:pt x="8998" y="40602"/>
                  </a:cubicBezTo>
                  <a:cubicBezTo>
                    <a:pt x="9274" y="40677"/>
                    <a:pt x="9550" y="40753"/>
                    <a:pt x="9800" y="40828"/>
                  </a:cubicBezTo>
                  <a:cubicBezTo>
                    <a:pt x="9901" y="40853"/>
                    <a:pt x="10001" y="40853"/>
                    <a:pt x="10126" y="40878"/>
                  </a:cubicBezTo>
                  <a:cubicBezTo>
                    <a:pt x="10051" y="40602"/>
                    <a:pt x="9876" y="40452"/>
                    <a:pt x="9775" y="40251"/>
                  </a:cubicBezTo>
                  <a:cubicBezTo>
                    <a:pt x="9500" y="40201"/>
                    <a:pt x="9224" y="40176"/>
                    <a:pt x="8973" y="40126"/>
                  </a:cubicBezTo>
                  <a:cubicBezTo>
                    <a:pt x="8246" y="40051"/>
                    <a:pt x="7595" y="39775"/>
                    <a:pt x="6968" y="39449"/>
                  </a:cubicBezTo>
                  <a:cubicBezTo>
                    <a:pt x="6517" y="39174"/>
                    <a:pt x="6041" y="38948"/>
                    <a:pt x="5565" y="38723"/>
                  </a:cubicBezTo>
                  <a:cubicBezTo>
                    <a:pt x="5038" y="38472"/>
                    <a:pt x="4462" y="38472"/>
                    <a:pt x="3911" y="38572"/>
                  </a:cubicBezTo>
                  <a:cubicBezTo>
                    <a:pt x="3560" y="38622"/>
                    <a:pt x="3234" y="38723"/>
                    <a:pt x="2883" y="38798"/>
                  </a:cubicBezTo>
                  <a:cubicBezTo>
                    <a:pt x="2357" y="38948"/>
                    <a:pt x="1830" y="39048"/>
                    <a:pt x="1279" y="39023"/>
                  </a:cubicBezTo>
                  <a:cubicBezTo>
                    <a:pt x="1204" y="38998"/>
                    <a:pt x="1154" y="39023"/>
                    <a:pt x="1079" y="39023"/>
                  </a:cubicBezTo>
                  <a:close/>
                  <a:moveTo>
                    <a:pt x="24487" y="29575"/>
                  </a:moveTo>
                  <a:cubicBezTo>
                    <a:pt x="24462" y="29550"/>
                    <a:pt x="24437" y="29550"/>
                    <a:pt x="24437" y="29525"/>
                  </a:cubicBezTo>
                  <a:cubicBezTo>
                    <a:pt x="23986" y="29700"/>
                    <a:pt x="23560" y="29875"/>
                    <a:pt x="23109" y="30026"/>
                  </a:cubicBezTo>
                  <a:cubicBezTo>
                    <a:pt x="22056" y="30402"/>
                    <a:pt x="21028" y="30778"/>
                    <a:pt x="19951" y="31103"/>
                  </a:cubicBezTo>
                  <a:cubicBezTo>
                    <a:pt x="19274" y="31329"/>
                    <a:pt x="18597" y="31504"/>
                    <a:pt x="17871" y="31479"/>
                  </a:cubicBezTo>
                  <a:cubicBezTo>
                    <a:pt x="17670" y="31479"/>
                    <a:pt x="17495" y="31530"/>
                    <a:pt x="17269" y="31630"/>
                  </a:cubicBezTo>
                  <a:cubicBezTo>
                    <a:pt x="17419" y="31730"/>
                    <a:pt x="17545" y="31780"/>
                    <a:pt x="17645" y="31855"/>
                  </a:cubicBezTo>
                  <a:cubicBezTo>
                    <a:pt x="18121" y="32131"/>
                    <a:pt x="18597" y="32382"/>
                    <a:pt x="19023" y="32733"/>
                  </a:cubicBezTo>
                  <a:cubicBezTo>
                    <a:pt x="19399" y="33033"/>
                    <a:pt x="19750" y="32983"/>
                    <a:pt x="20126" y="32808"/>
                  </a:cubicBezTo>
                  <a:cubicBezTo>
                    <a:pt x="20201" y="32758"/>
                    <a:pt x="20302" y="32707"/>
                    <a:pt x="20402" y="32682"/>
                  </a:cubicBezTo>
                  <a:cubicBezTo>
                    <a:pt x="21104" y="32432"/>
                    <a:pt x="21755" y="32031"/>
                    <a:pt x="22407" y="31630"/>
                  </a:cubicBezTo>
                  <a:cubicBezTo>
                    <a:pt x="22507" y="31555"/>
                    <a:pt x="22607" y="31454"/>
                    <a:pt x="22708" y="31379"/>
                  </a:cubicBezTo>
                  <a:cubicBezTo>
                    <a:pt x="23134" y="30953"/>
                    <a:pt x="23585" y="30552"/>
                    <a:pt x="23986" y="30126"/>
                  </a:cubicBezTo>
                  <a:cubicBezTo>
                    <a:pt x="24161" y="29951"/>
                    <a:pt x="24312" y="29775"/>
                    <a:pt x="24487" y="29575"/>
                  </a:cubicBezTo>
                  <a:close/>
                  <a:moveTo>
                    <a:pt x="69926" y="78272"/>
                  </a:moveTo>
                  <a:cubicBezTo>
                    <a:pt x="69751" y="78272"/>
                    <a:pt x="69625" y="78272"/>
                    <a:pt x="69500" y="78272"/>
                  </a:cubicBezTo>
                  <a:cubicBezTo>
                    <a:pt x="68522" y="78247"/>
                    <a:pt x="67570" y="78247"/>
                    <a:pt x="66618" y="78247"/>
                  </a:cubicBezTo>
                  <a:cubicBezTo>
                    <a:pt x="66142" y="78272"/>
                    <a:pt x="65690" y="78171"/>
                    <a:pt x="65264" y="78046"/>
                  </a:cubicBezTo>
                  <a:cubicBezTo>
                    <a:pt x="65114" y="77996"/>
                    <a:pt x="64964" y="77946"/>
                    <a:pt x="64838" y="77896"/>
                  </a:cubicBezTo>
                  <a:cubicBezTo>
                    <a:pt x="64738" y="77871"/>
                    <a:pt x="64638" y="77871"/>
                    <a:pt x="64512" y="77846"/>
                  </a:cubicBezTo>
                  <a:cubicBezTo>
                    <a:pt x="64512" y="78372"/>
                    <a:pt x="64512" y="78873"/>
                    <a:pt x="64512" y="79349"/>
                  </a:cubicBezTo>
                  <a:cubicBezTo>
                    <a:pt x="64537" y="79851"/>
                    <a:pt x="64487" y="80327"/>
                    <a:pt x="64563" y="80853"/>
                  </a:cubicBezTo>
                  <a:cubicBezTo>
                    <a:pt x="64663" y="80828"/>
                    <a:pt x="64738" y="80828"/>
                    <a:pt x="64813" y="80803"/>
                  </a:cubicBezTo>
                  <a:cubicBezTo>
                    <a:pt x="65189" y="80653"/>
                    <a:pt x="65565" y="80527"/>
                    <a:pt x="65916" y="80327"/>
                  </a:cubicBezTo>
                  <a:cubicBezTo>
                    <a:pt x="66192" y="80176"/>
                    <a:pt x="66492" y="80051"/>
                    <a:pt x="66818" y="79951"/>
                  </a:cubicBezTo>
                  <a:cubicBezTo>
                    <a:pt x="66994" y="79901"/>
                    <a:pt x="67194" y="79826"/>
                    <a:pt x="67370" y="79750"/>
                  </a:cubicBezTo>
                  <a:cubicBezTo>
                    <a:pt x="68247" y="79475"/>
                    <a:pt x="68999" y="78948"/>
                    <a:pt x="69751" y="78447"/>
                  </a:cubicBezTo>
                  <a:cubicBezTo>
                    <a:pt x="69801" y="78422"/>
                    <a:pt x="69851" y="78372"/>
                    <a:pt x="69926" y="78272"/>
                  </a:cubicBezTo>
                  <a:close/>
                  <a:moveTo>
                    <a:pt x="15765" y="42332"/>
                  </a:moveTo>
                  <a:cubicBezTo>
                    <a:pt x="15815" y="42733"/>
                    <a:pt x="15891" y="43083"/>
                    <a:pt x="15941" y="43434"/>
                  </a:cubicBezTo>
                  <a:cubicBezTo>
                    <a:pt x="16091" y="44362"/>
                    <a:pt x="16216" y="45289"/>
                    <a:pt x="16367" y="46241"/>
                  </a:cubicBezTo>
                  <a:cubicBezTo>
                    <a:pt x="16367" y="46317"/>
                    <a:pt x="16417" y="46417"/>
                    <a:pt x="16492" y="46492"/>
                  </a:cubicBezTo>
                  <a:cubicBezTo>
                    <a:pt x="16743" y="46768"/>
                    <a:pt x="17069" y="46918"/>
                    <a:pt x="17470" y="46868"/>
                  </a:cubicBezTo>
                  <a:cubicBezTo>
                    <a:pt x="17770" y="46843"/>
                    <a:pt x="18071" y="46542"/>
                    <a:pt x="18071" y="46241"/>
                  </a:cubicBezTo>
                  <a:cubicBezTo>
                    <a:pt x="18046" y="45815"/>
                    <a:pt x="18021" y="45364"/>
                    <a:pt x="17971" y="44913"/>
                  </a:cubicBezTo>
                  <a:cubicBezTo>
                    <a:pt x="17820" y="43860"/>
                    <a:pt x="17670" y="42808"/>
                    <a:pt x="17720" y="41730"/>
                  </a:cubicBezTo>
                  <a:cubicBezTo>
                    <a:pt x="17720" y="41655"/>
                    <a:pt x="17670" y="41605"/>
                    <a:pt x="17645" y="41479"/>
                  </a:cubicBezTo>
                  <a:cubicBezTo>
                    <a:pt x="17119" y="42031"/>
                    <a:pt x="16492" y="42231"/>
                    <a:pt x="15765" y="42332"/>
                  </a:cubicBezTo>
                  <a:close/>
                  <a:moveTo>
                    <a:pt x="16542" y="51881"/>
                  </a:moveTo>
                  <a:cubicBezTo>
                    <a:pt x="16818" y="52006"/>
                    <a:pt x="17069" y="52131"/>
                    <a:pt x="17319" y="52231"/>
                  </a:cubicBezTo>
                  <a:cubicBezTo>
                    <a:pt x="17770" y="52432"/>
                    <a:pt x="18247" y="52332"/>
                    <a:pt x="18723" y="52332"/>
                  </a:cubicBezTo>
                  <a:cubicBezTo>
                    <a:pt x="18923" y="52307"/>
                    <a:pt x="19049" y="52131"/>
                    <a:pt x="18998" y="51931"/>
                  </a:cubicBezTo>
                  <a:cubicBezTo>
                    <a:pt x="18948" y="51730"/>
                    <a:pt x="18898" y="51530"/>
                    <a:pt x="18873" y="51354"/>
                  </a:cubicBezTo>
                  <a:cubicBezTo>
                    <a:pt x="18773" y="50853"/>
                    <a:pt x="18673" y="50377"/>
                    <a:pt x="18622" y="49875"/>
                  </a:cubicBezTo>
                  <a:cubicBezTo>
                    <a:pt x="18547" y="48998"/>
                    <a:pt x="18397" y="48146"/>
                    <a:pt x="18247" y="47269"/>
                  </a:cubicBezTo>
                  <a:cubicBezTo>
                    <a:pt x="18221" y="47219"/>
                    <a:pt x="18196" y="47194"/>
                    <a:pt x="18171" y="47119"/>
                  </a:cubicBezTo>
                  <a:cubicBezTo>
                    <a:pt x="17595" y="47520"/>
                    <a:pt x="17044" y="47344"/>
                    <a:pt x="16492" y="47119"/>
                  </a:cubicBezTo>
                  <a:cubicBezTo>
                    <a:pt x="16467" y="47169"/>
                    <a:pt x="16442" y="47194"/>
                    <a:pt x="16442" y="47219"/>
                  </a:cubicBezTo>
                  <a:cubicBezTo>
                    <a:pt x="16592" y="48773"/>
                    <a:pt x="16542" y="50327"/>
                    <a:pt x="16542" y="51881"/>
                  </a:cubicBezTo>
                  <a:close/>
                  <a:moveTo>
                    <a:pt x="19926" y="58973"/>
                  </a:moveTo>
                  <a:cubicBezTo>
                    <a:pt x="19775" y="57871"/>
                    <a:pt x="19650" y="56843"/>
                    <a:pt x="19525" y="55815"/>
                  </a:cubicBezTo>
                  <a:cubicBezTo>
                    <a:pt x="19399" y="54788"/>
                    <a:pt x="19299" y="53760"/>
                    <a:pt x="19099" y="52783"/>
                  </a:cubicBezTo>
                  <a:cubicBezTo>
                    <a:pt x="18622" y="52783"/>
                    <a:pt x="18196" y="52808"/>
                    <a:pt x="17770" y="52808"/>
                  </a:cubicBezTo>
                  <a:cubicBezTo>
                    <a:pt x="17319" y="52808"/>
                    <a:pt x="16943" y="52482"/>
                    <a:pt x="16467" y="52382"/>
                  </a:cubicBezTo>
                  <a:cubicBezTo>
                    <a:pt x="16392" y="53134"/>
                    <a:pt x="16317" y="53860"/>
                    <a:pt x="16241" y="54562"/>
                  </a:cubicBezTo>
                  <a:cubicBezTo>
                    <a:pt x="16166" y="55289"/>
                    <a:pt x="16091" y="55991"/>
                    <a:pt x="16016" y="56693"/>
                  </a:cubicBezTo>
                  <a:cubicBezTo>
                    <a:pt x="15966" y="57419"/>
                    <a:pt x="15866" y="58121"/>
                    <a:pt x="15840" y="58848"/>
                  </a:cubicBezTo>
                  <a:cubicBezTo>
                    <a:pt x="16141" y="58973"/>
                    <a:pt x="16417" y="59074"/>
                    <a:pt x="16693" y="59199"/>
                  </a:cubicBezTo>
                  <a:cubicBezTo>
                    <a:pt x="16993" y="59324"/>
                    <a:pt x="17294" y="59399"/>
                    <a:pt x="17620" y="59399"/>
                  </a:cubicBezTo>
                  <a:cubicBezTo>
                    <a:pt x="18096" y="59424"/>
                    <a:pt x="18597" y="59424"/>
                    <a:pt x="19074" y="59224"/>
                  </a:cubicBezTo>
                  <a:cubicBezTo>
                    <a:pt x="19149" y="59174"/>
                    <a:pt x="19274" y="59174"/>
                    <a:pt x="19349" y="59149"/>
                  </a:cubicBezTo>
                  <a:cubicBezTo>
                    <a:pt x="19550" y="59099"/>
                    <a:pt x="19725" y="59048"/>
                    <a:pt x="19926" y="58973"/>
                  </a:cubicBezTo>
                  <a:close/>
                  <a:moveTo>
                    <a:pt x="14437" y="70252"/>
                  </a:moveTo>
                  <a:cubicBezTo>
                    <a:pt x="14437" y="70076"/>
                    <a:pt x="14412" y="69926"/>
                    <a:pt x="14387" y="69775"/>
                  </a:cubicBezTo>
                  <a:cubicBezTo>
                    <a:pt x="14312" y="69149"/>
                    <a:pt x="14236" y="68497"/>
                    <a:pt x="14262" y="67846"/>
                  </a:cubicBezTo>
                  <a:cubicBezTo>
                    <a:pt x="14262" y="67620"/>
                    <a:pt x="14337" y="67394"/>
                    <a:pt x="14487" y="67219"/>
                  </a:cubicBezTo>
                  <a:cubicBezTo>
                    <a:pt x="14663" y="66993"/>
                    <a:pt x="14863" y="66793"/>
                    <a:pt x="15139" y="66693"/>
                  </a:cubicBezTo>
                  <a:cubicBezTo>
                    <a:pt x="15314" y="66642"/>
                    <a:pt x="15465" y="66567"/>
                    <a:pt x="15640" y="66492"/>
                  </a:cubicBezTo>
                  <a:cubicBezTo>
                    <a:pt x="15615" y="66417"/>
                    <a:pt x="15590" y="66342"/>
                    <a:pt x="15590" y="66292"/>
                  </a:cubicBezTo>
                  <a:cubicBezTo>
                    <a:pt x="15264" y="65114"/>
                    <a:pt x="14963" y="63936"/>
                    <a:pt x="15013" y="62733"/>
                  </a:cubicBezTo>
                  <a:cubicBezTo>
                    <a:pt x="15013" y="62557"/>
                    <a:pt x="14963" y="62407"/>
                    <a:pt x="14938" y="62231"/>
                  </a:cubicBezTo>
                  <a:cubicBezTo>
                    <a:pt x="14763" y="62257"/>
                    <a:pt x="14612" y="62231"/>
                    <a:pt x="14487" y="62282"/>
                  </a:cubicBezTo>
                  <a:cubicBezTo>
                    <a:pt x="14236" y="62407"/>
                    <a:pt x="13986" y="62382"/>
                    <a:pt x="13760" y="62382"/>
                  </a:cubicBezTo>
                  <a:cubicBezTo>
                    <a:pt x="13610" y="62382"/>
                    <a:pt x="13460" y="62407"/>
                    <a:pt x="13309" y="62432"/>
                  </a:cubicBezTo>
                  <a:cubicBezTo>
                    <a:pt x="12783" y="62482"/>
                    <a:pt x="12257" y="62632"/>
                    <a:pt x="11730" y="62482"/>
                  </a:cubicBezTo>
                  <a:cubicBezTo>
                    <a:pt x="11555" y="62457"/>
                    <a:pt x="11404" y="62582"/>
                    <a:pt x="11379" y="62758"/>
                  </a:cubicBezTo>
                  <a:cubicBezTo>
                    <a:pt x="11329" y="63008"/>
                    <a:pt x="11279" y="63284"/>
                    <a:pt x="11229" y="63535"/>
                  </a:cubicBezTo>
                  <a:cubicBezTo>
                    <a:pt x="11179" y="63986"/>
                    <a:pt x="11129" y="64437"/>
                    <a:pt x="11079" y="64863"/>
                  </a:cubicBezTo>
                  <a:cubicBezTo>
                    <a:pt x="11028" y="65465"/>
                    <a:pt x="10903" y="66041"/>
                    <a:pt x="11053" y="66642"/>
                  </a:cubicBezTo>
                  <a:cubicBezTo>
                    <a:pt x="11079" y="66743"/>
                    <a:pt x="11053" y="66868"/>
                    <a:pt x="11028" y="66968"/>
                  </a:cubicBezTo>
                  <a:cubicBezTo>
                    <a:pt x="10928" y="67369"/>
                    <a:pt x="10828" y="67745"/>
                    <a:pt x="10728" y="68121"/>
                  </a:cubicBezTo>
                  <a:cubicBezTo>
                    <a:pt x="10703" y="68221"/>
                    <a:pt x="10678" y="68322"/>
                    <a:pt x="10627" y="68397"/>
                  </a:cubicBezTo>
                  <a:cubicBezTo>
                    <a:pt x="10502" y="68673"/>
                    <a:pt x="10352" y="68923"/>
                    <a:pt x="10226" y="69174"/>
                  </a:cubicBezTo>
                  <a:cubicBezTo>
                    <a:pt x="10251" y="69224"/>
                    <a:pt x="10251" y="69249"/>
                    <a:pt x="10277" y="69274"/>
                  </a:cubicBezTo>
                  <a:cubicBezTo>
                    <a:pt x="10678" y="69399"/>
                    <a:pt x="10903" y="69700"/>
                    <a:pt x="11154" y="69976"/>
                  </a:cubicBezTo>
                  <a:cubicBezTo>
                    <a:pt x="11204" y="70001"/>
                    <a:pt x="11279" y="70026"/>
                    <a:pt x="11329" y="70051"/>
                  </a:cubicBezTo>
                  <a:cubicBezTo>
                    <a:pt x="11329" y="69876"/>
                    <a:pt x="11304" y="69725"/>
                    <a:pt x="11329" y="69575"/>
                  </a:cubicBezTo>
                  <a:cubicBezTo>
                    <a:pt x="11455" y="69099"/>
                    <a:pt x="11555" y="68648"/>
                    <a:pt x="11780" y="68221"/>
                  </a:cubicBezTo>
                  <a:cubicBezTo>
                    <a:pt x="11856" y="68121"/>
                    <a:pt x="11931" y="68046"/>
                    <a:pt x="12006" y="67946"/>
                  </a:cubicBezTo>
                  <a:cubicBezTo>
                    <a:pt x="12031" y="67921"/>
                    <a:pt x="12106" y="67921"/>
                    <a:pt x="12131" y="67946"/>
                  </a:cubicBezTo>
                  <a:cubicBezTo>
                    <a:pt x="12181" y="67971"/>
                    <a:pt x="12257" y="68046"/>
                    <a:pt x="12231" y="68071"/>
                  </a:cubicBezTo>
                  <a:cubicBezTo>
                    <a:pt x="12206" y="68322"/>
                    <a:pt x="12181" y="68597"/>
                    <a:pt x="12056" y="68798"/>
                  </a:cubicBezTo>
                  <a:cubicBezTo>
                    <a:pt x="11881" y="69124"/>
                    <a:pt x="11856" y="69500"/>
                    <a:pt x="11805" y="69851"/>
                  </a:cubicBezTo>
                  <a:cubicBezTo>
                    <a:pt x="11780" y="70026"/>
                    <a:pt x="11805" y="70176"/>
                    <a:pt x="11956" y="70302"/>
                  </a:cubicBezTo>
                  <a:cubicBezTo>
                    <a:pt x="12031" y="70377"/>
                    <a:pt x="12106" y="70452"/>
                    <a:pt x="12206" y="70527"/>
                  </a:cubicBezTo>
                  <a:cubicBezTo>
                    <a:pt x="12407" y="70703"/>
                    <a:pt x="12658" y="70778"/>
                    <a:pt x="12933" y="70778"/>
                  </a:cubicBezTo>
                  <a:cubicBezTo>
                    <a:pt x="12983" y="70527"/>
                    <a:pt x="12883" y="70327"/>
                    <a:pt x="12808" y="70126"/>
                  </a:cubicBezTo>
                  <a:cubicBezTo>
                    <a:pt x="12758" y="70001"/>
                    <a:pt x="12708" y="69851"/>
                    <a:pt x="12758" y="69700"/>
                  </a:cubicBezTo>
                  <a:cubicBezTo>
                    <a:pt x="12833" y="69399"/>
                    <a:pt x="12908" y="69099"/>
                    <a:pt x="13033" y="68798"/>
                  </a:cubicBezTo>
                  <a:cubicBezTo>
                    <a:pt x="13084" y="68648"/>
                    <a:pt x="13234" y="68597"/>
                    <a:pt x="13409" y="68673"/>
                  </a:cubicBezTo>
                  <a:cubicBezTo>
                    <a:pt x="13510" y="68848"/>
                    <a:pt x="13460" y="69049"/>
                    <a:pt x="13384" y="69224"/>
                  </a:cubicBezTo>
                  <a:cubicBezTo>
                    <a:pt x="13309" y="69475"/>
                    <a:pt x="13334" y="69700"/>
                    <a:pt x="13409" y="69926"/>
                  </a:cubicBezTo>
                  <a:cubicBezTo>
                    <a:pt x="13510" y="70176"/>
                    <a:pt x="13635" y="70302"/>
                    <a:pt x="13936" y="70302"/>
                  </a:cubicBezTo>
                  <a:cubicBezTo>
                    <a:pt x="14086" y="70302"/>
                    <a:pt x="14262" y="70277"/>
                    <a:pt x="14437" y="70252"/>
                  </a:cubicBezTo>
                  <a:close/>
                  <a:moveTo>
                    <a:pt x="47069" y="84161"/>
                  </a:moveTo>
                  <a:cubicBezTo>
                    <a:pt x="47269" y="84412"/>
                    <a:pt x="47420" y="84562"/>
                    <a:pt x="47520" y="84763"/>
                  </a:cubicBezTo>
                  <a:cubicBezTo>
                    <a:pt x="47821" y="85289"/>
                    <a:pt x="48272" y="85690"/>
                    <a:pt x="48698" y="86066"/>
                  </a:cubicBezTo>
                  <a:cubicBezTo>
                    <a:pt x="49199" y="86517"/>
                    <a:pt x="49801" y="86743"/>
                    <a:pt x="50427" y="86893"/>
                  </a:cubicBezTo>
                  <a:cubicBezTo>
                    <a:pt x="50628" y="86943"/>
                    <a:pt x="50853" y="86968"/>
                    <a:pt x="51079" y="86993"/>
                  </a:cubicBezTo>
                  <a:cubicBezTo>
                    <a:pt x="52207" y="87069"/>
                    <a:pt x="53309" y="86868"/>
                    <a:pt x="54437" y="86818"/>
                  </a:cubicBezTo>
                  <a:cubicBezTo>
                    <a:pt x="54462" y="86818"/>
                    <a:pt x="54512" y="86818"/>
                    <a:pt x="54537" y="86818"/>
                  </a:cubicBezTo>
                  <a:cubicBezTo>
                    <a:pt x="54863" y="86693"/>
                    <a:pt x="55214" y="86718"/>
                    <a:pt x="55565" y="86718"/>
                  </a:cubicBezTo>
                  <a:cubicBezTo>
                    <a:pt x="55665" y="86718"/>
                    <a:pt x="55766" y="86718"/>
                    <a:pt x="55866" y="86693"/>
                  </a:cubicBezTo>
                  <a:cubicBezTo>
                    <a:pt x="56242" y="86542"/>
                    <a:pt x="56643" y="86618"/>
                    <a:pt x="57044" y="86592"/>
                  </a:cubicBezTo>
                  <a:cubicBezTo>
                    <a:pt x="57294" y="86567"/>
                    <a:pt x="57470" y="86693"/>
                    <a:pt x="57595" y="86893"/>
                  </a:cubicBezTo>
                  <a:cubicBezTo>
                    <a:pt x="57796" y="87294"/>
                    <a:pt x="58096" y="87670"/>
                    <a:pt x="58071" y="88146"/>
                  </a:cubicBezTo>
                  <a:cubicBezTo>
                    <a:pt x="58071" y="88171"/>
                    <a:pt x="58096" y="88247"/>
                    <a:pt x="58121" y="88272"/>
                  </a:cubicBezTo>
                  <a:cubicBezTo>
                    <a:pt x="58222" y="88522"/>
                    <a:pt x="58222" y="88798"/>
                    <a:pt x="58222" y="89049"/>
                  </a:cubicBezTo>
                  <a:cubicBezTo>
                    <a:pt x="58222" y="89249"/>
                    <a:pt x="58222" y="89450"/>
                    <a:pt x="58222" y="89650"/>
                  </a:cubicBezTo>
                  <a:cubicBezTo>
                    <a:pt x="58247" y="90327"/>
                    <a:pt x="58172" y="90978"/>
                    <a:pt x="57971" y="91605"/>
                  </a:cubicBezTo>
                  <a:cubicBezTo>
                    <a:pt x="57896" y="91831"/>
                    <a:pt x="57846" y="92031"/>
                    <a:pt x="57745" y="92257"/>
                  </a:cubicBezTo>
                  <a:cubicBezTo>
                    <a:pt x="57570" y="92633"/>
                    <a:pt x="57344" y="92983"/>
                    <a:pt x="57269" y="93384"/>
                  </a:cubicBezTo>
                  <a:cubicBezTo>
                    <a:pt x="57570" y="93986"/>
                    <a:pt x="57946" y="94287"/>
                    <a:pt x="58598" y="94763"/>
                  </a:cubicBezTo>
                  <a:cubicBezTo>
                    <a:pt x="58748" y="94863"/>
                    <a:pt x="58873" y="94938"/>
                    <a:pt x="59099" y="94888"/>
                  </a:cubicBezTo>
                  <a:cubicBezTo>
                    <a:pt x="59049" y="94788"/>
                    <a:pt x="59024" y="94713"/>
                    <a:pt x="58999" y="94638"/>
                  </a:cubicBezTo>
                  <a:cubicBezTo>
                    <a:pt x="58923" y="94487"/>
                    <a:pt x="58823" y="94337"/>
                    <a:pt x="58748" y="94161"/>
                  </a:cubicBezTo>
                  <a:cubicBezTo>
                    <a:pt x="58648" y="93911"/>
                    <a:pt x="58623" y="93635"/>
                    <a:pt x="58723" y="93384"/>
                  </a:cubicBezTo>
                  <a:cubicBezTo>
                    <a:pt x="58723" y="93334"/>
                    <a:pt x="58823" y="93259"/>
                    <a:pt x="58898" y="93259"/>
                  </a:cubicBezTo>
                  <a:cubicBezTo>
                    <a:pt x="58948" y="93259"/>
                    <a:pt x="59024" y="93334"/>
                    <a:pt x="59074" y="93384"/>
                  </a:cubicBezTo>
                  <a:cubicBezTo>
                    <a:pt x="59099" y="93435"/>
                    <a:pt x="59099" y="93510"/>
                    <a:pt x="59099" y="93585"/>
                  </a:cubicBezTo>
                  <a:cubicBezTo>
                    <a:pt x="59124" y="94086"/>
                    <a:pt x="59400" y="94462"/>
                    <a:pt x="59700" y="94863"/>
                  </a:cubicBezTo>
                  <a:cubicBezTo>
                    <a:pt x="59725" y="94888"/>
                    <a:pt x="59776" y="94888"/>
                    <a:pt x="59851" y="94938"/>
                  </a:cubicBezTo>
                  <a:cubicBezTo>
                    <a:pt x="59951" y="94512"/>
                    <a:pt x="60076" y="94136"/>
                    <a:pt x="60177" y="93735"/>
                  </a:cubicBezTo>
                  <a:cubicBezTo>
                    <a:pt x="60202" y="93610"/>
                    <a:pt x="60227" y="93460"/>
                    <a:pt x="60252" y="93334"/>
                  </a:cubicBezTo>
                  <a:cubicBezTo>
                    <a:pt x="60252" y="93109"/>
                    <a:pt x="60277" y="92883"/>
                    <a:pt x="60277" y="92658"/>
                  </a:cubicBezTo>
                  <a:cubicBezTo>
                    <a:pt x="60277" y="92557"/>
                    <a:pt x="60277" y="92457"/>
                    <a:pt x="60302" y="92357"/>
                  </a:cubicBezTo>
                  <a:cubicBezTo>
                    <a:pt x="60402" y="91780"/>
                    <a:pt x="60377" y="91204"/>
                    <a:pt x="60377" y="90628"/>
                  </a:cubicBezTo>
                  <a:cubicBezTo>
                    <a:pt x="60377" y="90126"/>
                    <a:pt x="60377" y="89650"/>
                    <a:pt x="60377" y="89174"/>
                  </a:cubicBezTo>
                  <a:cubicBezTo>
                    <a:pt x="60352" y="88547"/>
                    <a:pt x="60227" y="87921"/>
                    <a:pt x="59826" y="87394"/>
                  </a:cubicBezTo>
                  <a:cubicBezTo>
                    <a:pt x="59650" y="87169"/>
                    <a:pt x="59475" y="86918"/>
                    <a:pt x="59324" y="86693"/>
                  </a:cubicBezTo>
                  <a:cubicBezTo>
                    <a:pt x="59249" y="86592"/>
                    <a:pt x="59174" y="86492"/>
                    <a:pt x="59049" y="86492"/>
                  </a:cubicBezTo>
                  <a:cubicBezTo>
                    <a:pt x="58698" y="86467"/>
                    <a:pt x="58347" y="86417"/>
                    <a:pt x="57996" y="86417"/>
                  </a:cubicBezTo>
                  <a:cubicBezTo>
                    <a:pt x="57470" y="86392"/>
                    <a:pt x="56918" y="86392"/>
                    <a:pt x="56367" y="86317"/>
                  </a:cubicBezTo>
                  <a:cubicBezTo>
                    <a:pt x="54938" y="86141"/>
                    <a:pt x="53585" y="85665"/>
                    <a:pt x="52282" y="85039"/>
                  </a:cubicBezTo>
                  <a:cubicBezTo>
                    <a:pt x="52106" y="84963"/>
                    <a:pt x="51956" y="84813"/>
                    <a:pt x="51806" y="84688"/>
                  </a:cubicBezTo>
                  <a:cubicBezTo>
                    <a:pt x="51580" y="84487"/>
                    <a:pt x="51380" y="84287"/>
                    <a:pt x="51179" y="84061"/>
                  </a:cubicBezTo>
                  <a:cubicBezTo>
                    <a:pt x="51029" y="83911"/>
                    <a:pt x="50878" y="83836"/>
                    <a:pt x="50678" y="83936"/>
                  </a:cubicBezTo>
                  <a:cubicBezTo>
                    <a:pt x="50527" y="84036"/>
                    <a:pt x="50327" y="84036"/>
                    <a:pt x="50151" y="84036"/>
                  </a:cubicBezTo>
                  <a:cubicBezTo>
                    <a:pt x="49851" y="84036"/>
                    <a:pt x="49550" y="84011"/>
                    <a:pt x="49249" y="84036"/>
                  </a:cubicBezTo>
                  <a:cubicBezTo>
                    <a:pt x="49149" y="84036"/>
                    <a:pt x="49024" y="84011"/>
                    <a:pt x="48923" y="84036"/>
                  </a:cubicBezTo>
                  <a:cubicBezTo>
                    <a:pt x="48598" y="84186"/>
                    <a:pt x="48272" y="84136"/>
                    <a:pt x="47946" y="84136"/>
                  </a:cubicBezTo>
                  <a:cubicBezTo>
                    <a:pt x="47670" y="84161"/>
                    <a:pt x="47420" y="84136"/>
                    <a:pt x="47069" y="84161"/>
                  </a:cubicBezTo>
                  <a:close/>
                  <a:moveTo>
                    <a:pt x="63284" y="64988"/>
                  </a:moveTo>
                  <a:cubicBezTo>
                    <a:pt x="63284" y="65064"/>
                    <a:pt x="63284" y="65089"/>
                    <a:pt x="63284" y="65089"/>
                  </a:cubicBezTo>
                  <a:cubicBezTo>
                    <a:pt x="63309" y="65139"/>
                    <a:pt x="63334" y="65189"/>
                    <a:pt x="63360" y="65214"/>
                  </a:cubicBezTo>
                  <a:cubicBezTo>
                    <a:pt x="64111" y="65891"/>
                    <a:pt x="64863" y="66567"/>
                    <a:pt x="65841" y="66893"/>
                  </a:cubicBezTo>
                  <a:cubicBezTo>
                    <a:pt x="67194" y="67344"/>
                    <a:pt x="67194" y="67369"/>
                    <a:pt x="68623" y="67294"/>
                  </a:cubicBezTo>
                  <a:cubicBezTo>
                    <a:pt x="69249" y="67269"/>
                    <a:pt x="69851" y="67169"/>
                    <a:pt x="70477" y="66993"/>
                  </a:cubicBezTo>
                  <a:cubicBezTo>
                    <a:pt x="71705" y="66642"/>
                    <a:pt x="72908" y="66191"/>
                    <a:pt x="74111" y="65715"/>
                  </a:cubicBezTo>
                  <a:cubicBezTo>
                    <a:pt x="74688" y="65465"/>
                    <a:pt x="75239" y="65164"/>
                    <a:pt x="75741" y="64763"/>
                  </a:cubicBezTo>
                  <a:cubicBezTo>
                    <a:pt x="76242" y="64362"/>
                    <a:pt x="76768" y="63986"/>
                    <a:pt x="77320" y="63635"/>
                  </a:cubicBezTo>
                  <a:cubicBezTo>
                    <a:pt x="77721" y="63384"/>
                    <a:pt x="78147" y="63159"/>
                    <a:pt x="78548" y="62908"/>
                  </a:cubicBezTo>
                  <a:cubicBezTo>
                    <a:pt x="78673" y="62808"/>
                    <a:pt x="78823" y="62758"/>
                    <a:pt x="78999" y="62708"/>
                  </a:cubicBezTo>
                  <a:cubicBezTo>
                    <a:pt x="79249" y="62607"/>
                    <a:pt x="79500" y="62532"/>
                    <a:pt x="79751" y="62432"/>
                  </a:cubicBezTo>
                  <a:cubicBezTo>
                    <a:pt x="80252" y="62257"/>
                    <a:pt x="80753" y="62131"/>
                    <a:pt x="81279" y="62156"/>
                  </a:cubicBezTo>
                  <a:cubicBezTo>
                    <a:pt x="81430" y="62156"/>
                    <a:pt x="81580" y="62131"/>
                    <a:pt x="81731" y="62081"/>
                  </a:cubicBezTo>
                  <a:cubicBezTo>
                    <a:pt x="82332" y="61981"/>
                    <a:pt x="82909" y="61956"/>
                    <a:pt x="83510" y="62081"/>
                  </a:cubicBezTo>
                  <a:cubicBezTo>
                    <a:pt x="83685" y="62106"/>
                    <a:pt x="83861" y="62131"/>
                    <a:pt x="84036" y="62156"/>
                  </a:cubicBezTo>
                  <a:cubicBezTo>
                    <a:pt x="84688" y="62282"/>
                    <a:pt x="85340" y="62407"/>
                    <a:pt x="85941" y="62733"/>
                  </a:cubicBezTo>
                  <a:cubicBezTo>
                    <a:pt x="86117" y="62808"/>
                    <a:pt x="86317" y="62833"/>
                    <a:pt x="86492" y="62908"/>
                  </a:cubicBezTo>
                  <a:cubicBezTo>
                    <a:pt x="86693" y="62958"/>
                    <a:pt x="86894" y="62983"/>
                    <a:pt x="87069" y="63084"/>
                  </a:cubicBezTo>
                  <a:cubicBezTo>
                    <a:pt x="87696" y="63434"/>
                    <a:pt x="88372" y="63685"/>
                    <a:pt x="89074" y="63961"/>
                  </a:cubicBezTo>
                  <a:cubicBezTo>
                    <a:pt x="89124" y="63961"/>
                    <a:pt x="89199" y="64061"/>
                    <a:pt x="89274" y="63936"/>
                  </a:cubicBezTo>
                  <a:cubicBezTo>
                    <a:pt x="89074" y="63660"/>
                    <a:pt x="88798" y="63460"/>
                    <a:pt x="88523" y="63309"/>
                  </a:cubicBezTo>
                  <a:cubicBezTo>
                    <a:pt x="88021" y="63008"/>
                    <a:pt x="87520" y="62733"/>
                    <a:pt x="87019" y="62457"/>
                  </a:cubicBezTo>
                  <a:cubicBezTo>
                    <a:pt x="86643" y="62257"/>
                    <a:pt x="86242" y="62056"/>
                    <a:pt x="85866" y="61856"/>
                  </a:cubicBezTo>
                  <a:cubicBezTo>
                    <a:pt x="85390" y="61580"/>
                    <a:pt x="84914" y="61329"/>
                    <a:pt x="84387" y="61154"/>
                  </a:cubicBezTo>
                  <a:cubicBezTo>
                    <a:pt x="84287" y="61104"/>
                    <a:pt x="84187" y="61079"/>
                    <a:pt x="84086" y="61028"/>
                  </a:cubicBezTo>
                  <a:cubicBezTo>
                    <a:pt x="83836" y="60903"/>
                    <a:pt x="83736" y="60703"/>
                    <a:pt x="83761" y="60452"/>
                  </a:cubicBezTo>
                  <a:cubicBezTo>
                    <a:pt x="83761" y="60352"/>
                    <a:pt x="83786" y="60226"/>
                    <a:pt x="83811" y="60101"/>
                  </a:cubicBezTo>
                  <a:cubicBezTo>
                    <a:pt x="83234" y="60051"/>
                    <a:pt x="82658" y="60051"/>
                    <a:pt x="82132" y="60226"/>
                  </a:cubicBezTo>
                  <a:cubicBezTo>
                    <a:pt x="81956" y="60277"/>
                    <a:pt x="81806" y="60302"/>
                    <a:pt x="81630" y="60352"/>
                  </a:cubicBezTo>
                  <a:cubicBezTo>
                    <a:pt x="81029" y="60477"/>
                    <a:pt x="80502" y="60753"/>
                    <a:pt x="80026" y="61179"/>
                  </a:cubicBezTo>
                  <a:cubicBezTo>
                    <a:pt x="79901" y="61304"/>
                    <a:pt x="79751" y="61404"/>
                    <a:pt x="79600" y="61530"/>
                  </a:cubicBezTo>
                  <a:cubicBezTo>
                    <a:pt x="79400" y="61680"/>
                    <a:pt x="79174" y="61805"/>
                    <a:pt x="78949" y="61956"/>
                  </a:cubicBezTo>
                  <a:cubicBezTo>
                    <a:pt x="78873" y="62006"/>
                    <a:pt x="78773" y="62056"/>
                    <a:pt x="78673" y="62081"/>
                  </a:cubicBezTo>
                  <a:cubicBezTo>
                    <a:pt x="78447" y="62156"/>
                    <a:pt x="78272" y="61981"/>
                    <a:pt x="78347" y="61755"/>
                  </a:cubicBezTo>
                  <a:cubicBezTo>
                    <a:pt x="78372" y="61605"/>
                    <a:pt x="78422" y="61480"/>
                    <a:pt x="78497" y="61254"/>
                  </a:cubicBezTo>
                  <a:cubicBezTo>
                    <a:pt x="78372" y="61354"/>
                    <a:pt x="78322" y="61379"/>
                    <a:pt x="78272" y="61429"/>
                  </a:cubicBezTo>
                  <a:cubicBezTo>
                    <a:pt x="77996" y="61730"/>
                    <a:pt x="77645" y="61981"/>
                    <a:pt x="77320" y="62206"/>
                  </a:cubicBezTo>
                  <a:cubicBezTo>
                    <a:pt x="76868" y="62557"/>
                    <a:pt x="76417" y="62933"/>
                    <a:pt x="75966" y="63309"/>
                  </a:cubicBezTo>
                  <a:cubicBezTo>
                    <a:pt x="75590" y="63635"/>
                    <a:pt x="75239" y="63986"/>
                    <a:pt x="74888" y="64337"/>
                  </a:cubicBezTo>
                  <a:cubicBezTo>
                    <a:pt x="74663" y="64537"/>
                    <a:pt x="74412" y="64688"/>
                    <a:pt x="74137" y="64788"/>
                  </a:cubicBezTo>
                  <a:cubicBezTo>
                    <a:pt x="73986" y="64838"/>
                    <a:pt x="73861" y="64838"/>
                    <a:pt x="73761" y="64738"/>
                  </a:cubicBezTo>
                  <a:cubicBezTo>
                    <a:pt x="73660" y="64637"/>
                    <a:pt x="73660" y="64537"/>
                    <a:pt x="73710" y="64412"/>
                  </a:cubicBezTo>
                  <a:cubicBezTo>
                    <a:pt x="73811" y="64111"/>
                    <a:pt x="73911" y="63810"/>
                    <a:pt x="73986" y="63510"/>
                  </a:cubicBezTo>
                  <a:cubicBezTo>
                    <a:pt x="74011" y="63434"/>
                    <a:pt x="74036" y="63359"/>
                    <a:pt x="74061" y="63234"/>
                  </a:cubicBezTo>
                  <a:cubicBezTo>
                    <a:pt x="73961" y="63309"/>
                    <a:pt x="73911" y="63309"/>
                    <a:pt x="73886" y="63359"/>
                  </a:cubicBezTo>
                  <a:cubicBezTo>
                    <a:pt x="73685" y="63785"/>
                    <a:pt x="73335" y="64036"/>
                    <a:pt x="72934" y="64287"/>
                  </a:cubicBezTo>
                  <a:cubicBezTo>
                    <a:pt x="72783" y="64362"/>
                    <a:pt x="72658" y="64487"/>
                    <a:pt x="72507" y="64587"/>
                  </a:cubicBezTo>
                  <a:cubicBezTo>
                    <a:pt x="72307" y="64738"/>
                    <a:pt x="72132" y="64863"/>
                    <a:pt x="71931" y="64988"/>
                  </a:cubicBezTo>
                  <a:cubicBezTo>
                    <a:pt x="71430" y="65289"/>
                    <a:pt x="70903" y="65515"/>
                    <a:pt x="70352" y="65715"/>
                  </a:cubicBezTo>
                  <a:cubicBezTo>
                    <a:pt x="70101" y="65840"/>
                    <a:pt x="69801" y="65840"/>
                    <a:pt x="69525" y="65790"/>
                  </a:cubicBezTo>
                  <a:cubicBezTo>
                    <a:pt x="69350" y="65740"/>
                    <a:pt x="69274" y="65565"/>
                    <a:pt x="69324" y="65414"/>
                  </a:cubicBezTo>
                  <a:cubicBezTo>
                    <a:pt x="69324" y="65339"/>
                    <a:pt x="69375" y="65289"/>
                    <a:pt x="69400" y="65214"/>
                  </a:cubicBezTo>
                  <a:cubicBezTo>
                    <a:pt x="69500" y="65013"/>
                    <a:pt x="69575" y="64813"/>
                    <a:pt x="69675" y="64587"/>
                  </a:cubicBezTo>
                  <a:cubicBezTo>
                    <a:pt x="69700" y="64512"/>
                    <a:pt x="69725" y="64437"/>
                    <a:pt x="69600" y="64362"/>
                  </a:cubicBezTo>
                  <a:cubicBezTo>
                    <a:pt x="69525" y="64412"/>
                    <a:pt x="69450" y="64437"/>
                    <a:pt x="69350" y="64487"/>
                  </a:cubicBezTo>
                  <a:cubicBezTo>
                    <a:pt x="68898" y="64763"/>
                    <a:pt x="68422" y="64938"/>
                    <a:pt x="67946" y="65064"/>
                  </a:cubicBezTo>
                  <a:cubicBezTo>
                    <a:pt x="67720" y="65139"/>
                    <a:pt x="67520" y="65189"/>
                    <a:pt x="67319" y="65264"/>
                  </a:cubicBezTo>
                  <a:cubicBezTo>
                    <a:pt x="66643" y="65515"/>
                    <a:pt x="65966" y="65565"/>
                    <a:pt x="65264" y="65540"/>
                  </a:cubicBezTo>
                  <a:cubicBezTo>
                    <a:pt x="64713" y="65515"/>
                    <a:pt x="64187" y="65439"/>
                    <a:pt x="63685" y="65164"/>
                  </a:cubicBezTo>
                  <a:cubicBezTo>
                    <a:pt x="63560" y="65114"/>
                    <a:pt x="63460" y="65064"/>
                    <a:pt x="63284" y="64988"/>
                  </a:cubicBezTo>
                  <a:close/>
                  <a:moveTo>
                    <a:pt x="50527" y="83209"/>
                  </a:moveTo>
                  <a:cubicBezTo>
                    <a:pt x="50502" y="83134"/>
                    <a:pt x="50502" y="83084"/>
                    <a:pt x="50477" y="83059"/>
                  </a:cubicBezTo>
                  <a:cubicBezTo>
                    <a:pt x="50026" y="82457"/>
                    <a:pt x="49750" y="81755"/>
                    <a:pt x="49425" y="81079"/>
                  </a:cubicBezTo>
                  <a:cubicBezTo>
                    <a:pt x="48999" y="80126"/>
                    <a:pt x="48547" y="79149"/>
                    <a:pt x="48096" y="78196"/>
                  </a:cubicBezTo>
                  <a:cubicBezTo>
                    <a:pt x="48021" y="78171"/>
                    <a:pt x="47971" y="78171"/>
                    <a:pt x="47896" y="78171"/>
                  </a:cubicBezTo>
                  <a:cubicBezTo>
                    <a:pt x="46267" y="78171"/>
                    <a:pt x="44638" y="78171"/>
                    <a:pt x="42983" y="78171"/>
                  </a:cubicBezTo>
                  <a:cubicBezTo>
                    <a:pt x="42908" y="78171"/>
                    <a:pt x="42833" y="78196"/>
                    <a:pt x="42733" y="78222"/>
                  </a:cubicBezTo>
                  <a:cubicBezTo>
                    <a:pt x="42758" y="78372"/>
                    <a:pt x="42758" y="78522"/>
                    <a:pt x="42783" y="78623"/>
                  </a:cubicBezTo>
                  <a:cubicBezTo>
                    <a:pt x="42883" y="78973"/>
                    <a:pt x="42883" y="79324"/>
                    <a:pt x="42883" y="79675"/>
                  </a:cubicBezTo>
                  <a:cubicBezTo>
                    <a:pt x="42908" y="80051"/>
                    <a:pt x="42908" y="80452"/>
                    <a:pt x="42908" y="80853"/>
                  </a:cubicBezTo>
                  <a:cubicBezTo>
                    <a:pt x="42883" y="81179"/>
                    <a:pt x="42833" y="81480"/>
                    <a:pt x="42808" y="81780"/>
                  </a:cubicBezTo>
                  <a:cubicBezTo>
                    <a:pt x="42758" y="82156"/>
                    <a:pt x="42582" y="82432"/>
                    <a:pt x="42282" y="82658"/>
                  </a:cubicBezTo>
                  <a:cubicBezTo>
                    <a:pt x="42081" y="82833"/>
                    <a:pt x="41906" y="83009"/>
                    <a:pt x="41655" y="83209"/>
                  </a:cubicBezTo>
                  <a:cubicBezTo>
                    <a:pt x="41780" y="83234"/>
                    <a:pt x="41856" y="83284"/>
                    <a:pt x="41931" y="83284"/>
                  </a:cubicBezTo>
                  <a:cubicBezTo>
                    <a:pt x="42357" y="83284"/>
                    <a:pt x="42808" y="83259"/>
                    <a:pt x="43234" y="83410"/>
                  </a:cubicBezTo>
                  <a:cubicBezTo>
                    <a:pt x="43811" y="83384"/>
                    <a:pt x="44362" y="83535"/>
                    <a:pt x="44913" y="83535"/>
                  </a:cubicBezTo>
                  <a:cubicBezTo>
                    <a:pt x="45991" y="83560"/>
                    <a:pt x="47069" y="83560"/>
                    <a:pt x="48146" y="83535"/>
                  </a:cubicBezTo>
                  <a:cubicBezTo>
                    <a:pt x="48272" y="83535"/>
                    <a:pt x="48422" y="83560"/>
                    <a:pt x="48547" y="83510"/>
                  </a:cubicBezTo>
                  <a:cubicBezTo>
                    <a:pt x="48823" y="83410"/>
                    <a:pt x="49099" y="83410"/>
                    <a:pt x="49375" y="83410"/>
                  </a:cubicBezTo>
                  <a:cubicBezTo>
                    <a:pt x="49600" y="83410"/>
                    <a:pt x="49826" y="83410"/>
                    <a:pt x="50076" y="83410"/>
                  </a:cubicBezTo>
                  <a:cubicBezTo>
                    <a:pt x="50252" y="83410"/>
                    <a:pt x="50402" y="83384"/>
                    <a:pt x="50527" y="83209"/>
                  </a:cubicBezTo>
                  <a:close/>
                  <a:moveTo>
                    <a:pt x="21555" y="64612"/>
                  </a:moveTo>
                  <a:cubicBezTo>
                    <a:pt x="20978" y="62933"/>
                    <a:pt x="20427" y="61254"/>
                    <a:pt x="20026" y="59525"/>
                  </a:cubicBezTo>
                  <a:cubicBezTo>
                    <a:pt x="19700" y="59625"/>
                    <a:pt x="19399" y="59675"/>
                    <a:pt x="19099" y="59775"/>
                  </a:cubicBezTo>
                  <a:cubicBezTo>
                    <a:pt x="18171" y="60026"/>
                    <a:pt x="17269" y="60026"/>
                    <a:pt x="16392" y="59600"/>
                  </a:cubicBezTo>
                  <a:cubicBezTo>
                    <a:pt x="16267" y="59550"/>
                    <a:pt x="16141" y="59500"/>
                    <a:pt x="16016" y="59475"/>
                  </a:cubicBezTo>
                  <a:cubicBezTo>
                    <a:pt x="15941" y="59449"/>
                    <a:pt x="15866" y="59449"/>
                    <a:pt x="15790" y="59424"/>
                  </a:cubicBezTo>
                  <a:cubicBezTo>
                    <a:pt x="15765" y="59500"/>
                    <a:pt x="15765" y="59550"/>
                    <a:pt x="15765" y="59600"/>
                  </a:cubicBezTo>
                  <a:cubicBezTo>
                    <a:pt x="15640" y="60753"/>
                    <a:pt x="15615" y="61881"/>
                    <a:pt x="15640" y="63033"/>
                  </a:cubicBezTo>
                  <a:cubicBezTo>
                    <a:pt x="15640" y="63635"/>
                    <a:pt x="15715" y="64211"/>
                    <a:pt x="15866" y="64788"/>
                  </a:cubicBezTo>
                  <a:cubicBezTo>
                    <a:pt x="15941" y="65189"/>
                    <a:pt x="16041" y="65590"/>
                    <a:pt x="16166" y="65991"/>
                  </a:cubicBezTo>
                  <a:cubicBezTo>
                    <a:pt x="16216" y="66166"/>
                    <a:pt x="16241" y="66342"/>
                    <a:pt x="16392" y="66492"/>
                  </a:cubicBezTo>
                  <a:cubicBezTo>
                    <a:pt x="16467" y="66567"/>
                    <a:pt x="16517" y="66693"/>
                    <a:pt x="16517" y="66793"/>
                  </a:cubicBezTo>
                  <a:cubicBezTo>
                    <a:pt x="16567" y="67094"/>
                    <a:pt x="16718" y="67319"/>
                    <a:pt x="16818" y="67595"/>
                  </a:cubicBezTo>
                  <a:cubicBezTo>
                    <a:pt x="16918" y="67846"/>
                    <a:pt x="17094" y="67921"/>
                    <a:pt x="17344" y="67921"/>
                  </a:cubicBezTo>
                  <a:cubicBezTo>
                    <a:pt x="17695" y="67921"/>
                    <a:pt x="18021" y="67896"/>
                    <a:pt x="18347" y="67921"/>
                  </a:cubicBezTo>
                  <a:cubicBezTo>
                    <a:pt x="18923" y="67996"/>
                    <a:pt x="19374" y="67770"/>
                    <a:pt x="19825" y="67445"/>
                  </a:cubicBezTo>
                  <a:cubicBezTo>
                    <a:pt x="19926" y="67369"/>
                    <a:pt x="20001" y="67244"/>
                    <a:pt x="20126" y="67194"/>
                  </a:cubicBezTo>
                  <a:cubicBezTo>
                    <a:pt x="20352" y="67069"/>
                    <a:pt x="20452" y="66893"/>
                    <a:pt x="20502" y="66668"/>
                  </a:cubicBezTo>
                  <a:cubicBezTo>
                    <a:pt x="20678" y="66066"/>
                    <a:pt x="20903" y="65515"/>
                    <a:pt x="21304" y="65013"/>
                  </a:cubicBezTo>
                  <a:cubicBezTo>
                    <a:pt x="21404" y="64888"/>
                    <a:pt x="21480" y="64738"/>
                    <a:pt x="21555" y="64612"/>
                  </a:cubicBezTo>
                  <a:close/>
                  <a:moveTo>
                    <a:pt x="32658" y="75490"/>
                  </a:moveTo>
                  <a:cubicBezTo>
                    <a:pt x="32232" y="75264"/>
                    <a:pt x="31856" y="75089"/>
                    <a:pt x="31480" y="74913"/>
                  </a:cubicBezTo>
                  <a:cubicBezTo>
                    <a:pt x="30653" y="74512"/>
                    <a:pt x="29800" y="74111"/>
                    <a:pt x="29099" y="73510"/>
                  </a:cubicBezTo>
                  <a:cubicBezTo>
                    <a:pt x="28497" y="73008"/>
                    <a:pt x="27795" y="72658"/>
                    <a:pt x="27244" y="72106"/>
                  </a:cubicBezTo>
                  <a:cubicBezTo>
                    <a:pt x="27169" y="72056"/>
                    <a:pt x="27069" y="72006"/>
                    <a:pt x="26968" y="72006"/>
                  </a:cubicBezTo>
                  <a:cubicBezTo>
                    <a:pt x="26668" y="72056"/>
                    <a:pt x="26342" y="72106"/>
                    <a:pt x="26066" y="72206"/>
                  </a:cubicBezTo>
                  <a:cubicBezTo>
                    <a:pt x="25690" y="72357"/>
                    <a:pt x="25289" y="72432"/>
                    <a:pt x="24913" y="72507"/>
                  </a:cubicBezTo>
                  <a:cubicBezTo>
                    <a:pt x="24562" y="72557"/>
                    <a:pt x="24312" y="72708"/>
                    <a:pt x="24061" y="72958"/>
                  </a:cubicBezTo>
                  <a:cubicBezTo>
                    <a:pt x="23785" y="73234"/>
                    <a:pt x="23585" y="73535"/>
                    <a:pt x="23384" y="73861"/>
                  </a:cubicBezTo>
                  <a:cubicBezTo>
                    <a:pt x="23284" y="74011"/>
                    <a:pt x="23134" y="74186"/>
                    <a:pt x="23259" y="74412"/>
                  </a:cubicBezTo>
                  <a:cubicBezTo>
                    <a:pt x="23284" y="74437"/>
                    <a:pt x="23259" y="74512"/>
                    <a:pt x="23234" y="74537"/>
                  </a:cubicBezTo>
                  <a:cubicBezTo>
                    <a:pt x="23109" y="74763"/>
                    <a:pt x="23209" y="74938"/>
                    <a:pt x="23384" y="75064"/>
                  </a:cubicBezTo>
                  <a:cubicBezTo>
                    <a:pt x="23710" y="75339"/>
                    <a:pt x="24036" y="75590"/>
                    <a:pt x="24387" y="75866"/>
                  </a:cubicBezTo>
                  <a:cubicBezTo>
                    <a:pt x="24713" y="76091"/>
                    <a:pt x="25013" y="76342"/>
                    <a:pt x="25440" y="76292"/>
                  </a:cubicBezTo>
                  <a:cubicBezTo>
                    <a:pt x="25465" y="76367"/>
                    <a:pt x="25515" y="76417"/>
                    <a:pt x="25515" y="76442"/>
                  </a:cubicBezTo>
                  <a:cubicBezTo>
                    <a:pt x="25715" y="76843"/>
                    <a:pt x="25715" y="76893"/>
                    <a:pt x="25414" y="77194"/>
                  </a:cubicBezTo>
                  <a:cubicBezTo>
                    <a:pt x="25314" y="77294"/>
                    <a:pt x="25189" y="77369"/>
                    <a:pt x="25164" y="77570"/>
                  </a:cubicBezTo>
                  <a:cubicBezTo>
                    <a:pt x="25239" y="77645"/>
                    <a:pt x="25314" y="77745"/>
                    <a:pt x="25389" y="77821"/>
                  </a:cubicBezTo>
                  <a:cubicBezTo>
                    <a:pt x="25941" y="78297"/>
                    <a:pt x="26517" y="78723"/>
                    <a:pt x="27169" y="79099"/>
                  </a:cubicBezTo>
                  <a:cubicBezTo>
                    <a:pt x="27369" y="79199"/>
                    <a:pt x="27570" y="79324"/>
                    <a:pt x="27795" y="79374"/>
                  </a:cubicBezTo>
                  <a:cubicBezTo>
                    <a:pt x="28272" y="79500"/>
                    <a:pt x="28698" y="79725"/>
                    <a:pt x="29174" y="79901"/>
                  </a:cubicBezTo>
                  <a:cubicBezTo>
                    <a:pt x="29274" y="79951"/>
                    <a:pt x="29374" y="80001"/>
                    <a:pt x="29475" y="80026"/>
                  </a:cubicBezTo>
                  <a:cubicBezTo>
                    <a:pt x="29851" y="79775"/>
                    <a:pt x="30201" y="79525"/>
                    <a:pt x="30552" y="79274"/>
                  </a:cubicBezTo>
                  <a:cubicBezTo>
                    <a:pt x="31029" y="78923"/>
                    <a:pt x="31480" y="78522"/>
                    <a:pt x="31730" y="77971"/>
                  </a:cubicBezTo>
                  <a:cubicBezTo>
                    <a:pt x="32006" y="77394"/>
                    <a:pt x="32282" y="76793"/>
                    <a:pt x="32507" y="76191"/>
                  </a:cubicBezTo>
                  <a:cubicBezTo>
                    <a:pt x="32607" y="75991"/>
                    <a:pt x="32607" y="75740"/>
                    <a:pt x="32658" y="75490"/>
                  </a:cubicBezTo>
                  <a:close/>
                  <a:moveTo>
                    <a:pt x="30201" y="80302"/>
                  </a:moveTo>
                  <a:cubicBezTo>
                    <a:pt x="30728" y="80477"/>
                    <a:pt x="31154" y="80828"/>
                    <a:pt x="31705" y="80878"/>
                  </a:cubicBezTo>
                  <a:cubicBezTo>
                    <a:pt x="32181" y="81129"/>
                    <a:pt x="32708" y="81304"/>
                    <a:pt x="33209" y="81505"/>
                  </a:cubicBezTo>
                  <a:cubicBezTo>
                    <a:pt x="33760" y="81730"/>
                    <a:pt x="34312" y="81831"/>
                    <a:pt x="34863" y="82031"/>
                  </a:cubicBezTo>
                  <a:cubicBezTo>
                    <a:pt x="35214" y="82156"/>
                    <a:pt x="35590" y="82232"/>
                    <a:pt x="35966" y="82332"/>
                  </a:cubicBezTo>
                  <a:cubicBezTo>
                    <a:pt x="36417" y="82432"/>
                    <a:pt x="36893" y="82507"/>
                    <a:pt x="37369" y="82633"/>
                  </a:cubicBezTo>
                  <a:cubicBezTo>
                    <a:pt x="37645" y="82683"/>
                    <a:pt x="37946" y="82758"/>
                    <a:pt x="38247" y="82733"/>
                  </a:cubicBezTo>
                  <a:cubicBezTo>
                    <a:pt x="38372" y="82733"/>
                    <a:pt x="38497" y="82783"/>
                    <a:pt x="38623" y="82808"/>
                  </a:cubicBezTo>
                  <a:cubicBezTo>
                    <a:pt x="39049" y="82883"/>
                    <a:pt x="39450" y="83034"/>
                    <a:pt x="39901" y="83034"/>
                  </a:cubicBezTo>
                  <a:cubicBezTo>
                    <a:pt x="39976" y="83034"/>
                    <a:pt x="40051" y="83034"/>
                    <a:pt x="40151" y="83059"/>
                  </a:cubicBezTo>
                  <a:cubicBezTo>
                    <a:pt x="40477" y="83184"/>
                    <a:pt x="40828" y="83159"/>
                    <a:pt x="41179" y="83109"/>
                  </a:cubicBezTo>
                  <a:cubicBezTo>
                    <a:pt x="41254" y="82808"/>
                    <a:pt x="41480" y="82582"/>
                    <a:pt x="41730" y="82432"/>
                  </a:cubicBezTo>
                  <a:cubicBezTo>
                    <a:pt x="42181" y="82131"/>
                    <a:pt x="42307" y="81680"/>
                    <a:pt x="42357" y="81204"/>
                  </a:cubicBezTo>
                  <a:cubicBezTo>
                    <a:pt x="42357" y="81104"/>
                    <a:pt x="42357" y="81003"/>
                    <a:pt x="42357" y="80903"/>
                  </a:cubicBezTo>
                  <a:cubicBezTo>
                    <a:pt x="42357" y="80552"/>
                    <a:pt x="42357" y="80201"/>
                    <a:pt x="42357" y="79851"/>
                  </a:cubicBezTo>
                  <a:cubicBezTo>
                    <a:pt x="42407" y="79274"/>
                    <a:pt x="42307" y="78748"/>
                    <a:pt x="42232" y="78196"/>
                  </a:cubicBezTo>
                  <a:cubicBezTo>
                    <a:pt x="41881" y="78046"/>
                    <a:pt x="41555" y="78021"/>
                    <a:pt x="41204" y="78021"/>
                  </a:cubicBezTo>
                  <a:cubicBezTo>
                    <a:pt x="40878" y="77996"/>
                    <a:pt x="40527" y="77971"/>
                    <a:pt x="40202" y="77946"/>
                  </a:cubicBezTo>
                  <a:cubicBezTo>
                    <a:pt x="40051" y="77946"/>
                    <a:pt x="39876" y="77896"/>
                    <a:pt x="39725" y="77871"/>
                  </a:cubicBezTo>
                  <a:cubicBezTo>
                    <a:pt x="39099" y="77745"/>
                    <a:pt x="38447" y="77645"/>
                    <a:pt x="37846" y="77420"/>
                  </a:cubicBezTo>
                  <a:cubicBezTo>
                    <a:pt x="37445" y="77294"/>
                    <a:pt x="37044" y="77169"/>
                    <a:pt x="36643" y="77094"/>
                  </a:cubicBezTo>
                  <a:cubicBezTo>
                    <a:pt x="35765" y="76918"/>
                    <a:pt x="34938" y="76592"/>
                    <a:pt x="34161" y="76166"/>
                  </a:cubicBezTo>
                  <a:cubicBezTo>
                    <a:pt x="33811" y="75991"/>
                    <a:pt x="33435" y="75841"/>
                    <a:pt x="33009" y="75715"/>
                  </a:cubicBezTo>
                  <a:cubicBezTo>
                    <a:pt x="33084" y="76267"/>
                    <a:pt x="32858" y="76718"/>
                    <a:pt x="32683" y="77169"/>
                  </a:cubicBezTo>
                  <a:cubicBezTo>
                    <a:pt x="32582" y="77394"/>
                    <a:pt x="32507" y="77620"/>
                    <a:pt x="32407" y="77821"/>
                  </a:cubicBezTo>
                  <a:cubicBezTo>
                    <a:pt x="32156" y="78372"/>
                    <a:pt x="31856" y="78898"/>
                    <a:pt x="31379" y="79324"/>
                  </a:cubicBezTo>
                  <a:cubicBezTo>
                    <a:pt x="31129" y="79525"/>
                    <a:pt x="30853" y="79725"/>
                    <a:pt x="30602" y="79926"/>
                  </a:cubicBezTo>
                  <a:cubicBezTo>
                    <a:pt x="30452" y="80026"/>
                    <a:pt x="30327" y="80101"/>
                    <a:pt x="30201" y="80302"/>
                  </a:cubicBezTo>
                  <a:close/>
                  <a:moveTo>
                    <a:pt x="27144" y="19675"/>
                  </a:moveTo>
                  <a:cubicBezTo>
                    <a:pt x="26968" y="20251"/>
                    <a:pt x="26943" y="20276"/>
                    <a:pt x="27094" y="20727"/>
                  </a:cubicBezTo>
                  <a:cubicBezTo>
                    <a:pt x="27244" y="21204"/>
                    <a:pt x="27394" y="21705"/>
                    <a:pt x="27570" y="22181"/>
                  </a:cubicBezTo>
                  <a:cubicBezTo>
                    <a:pt x="27595" y="22331"/>
                    <a:pt x="27645" y="22457"/>
                    <a:pt x="27670" y="22607"/>
                  </a:cubicBezTo>
                  <a:cubicBezTo>
                    <a:pt x="27770" y="22958"/>
                    <a:pt x="27821" y="23334"/>
                    <a:pt x="28071" y="23610"/>
                  </a:cubicBezTo>
                  <a:cubicBezTo>
                    <a:pt x="28121" y="23660"/>
                    <a:pt x="28146" y="23735"/>
                    <a:pt x="28171" y="23785"/>
                  </a:cubicBezTo>
                  <a:cubicBezTo>
                    <a:pt x="28397" y="24637"/>
                    <a:pt x="28698" y="25464"/>
                    <a:pt x="28848" y="26316"/>
                  </a:cubicBezTo>
                  <a:cubicBezTo>
                    <a:pt x="29099" y="27620"/>
                    <a:pt x="29374" y="28873"/>
                    <a:pt x="29475" y="30201"/>
                  </a:cubicBezTo>
                  <a:cubicBezTo>
                    <a:pt x="29475" y="30352"/>
                    <a:pt x="29500" y="30527"/>
                    <a:pt x="29550" y="30677"/>
                  </a:cubicBezTo>
                  <a:cubicBezTo>
                    <a:pt x="29725" y="31229"/>
                    <a:pt x="29775" y="31780"/>
                    <a:pt x="29775" y="32357"/>
                  </a:cubicBezTo>
                  <a:cubicBezTo>
                    <a:pt x="29800" y="32532"/>
                    <a:pt x="29800" y="32707"/>
                    <a:pt x="29826" y="32883"/>
                  </a:cubicBezTo>
                  <a:cubicBezTo>
                    <a:pt x="29826" y="33083"/>
                    <a:pt x="29826" y="33284"/>
                    <a:pt x="29876" y="33484"/>
                  </a:cubicBezTo>
                  <a:cubicBezTo>
                    <a:pt x="29976" y="33760"/>
                    <a:pt x="29951" y="34036"/>
                    <a:pt x="29951" y="34311"/>
                  </a:cubicBezTo>
                  <a:cubicBezTo>
                    <a:pt x="29951" y="34662"/>
                    <a:pt x="29951" y="35013"/>
                    <a:pt x="30001" y="35364"/>
                  </a:cubicBezTo>
                  <a:cubicBezTo>
                    <a:pt x="30051" y="35890"/>
                    <a:pt x="30126" y="36417"/>
                    <a:pt x="30151" y="36943"/>
                  </a:cubicBezTo>
                  <a:cubicBezTo>
                    <a:pt x="30151" y="37870"/>
                    <a:pt x="30176" y="38798"/>
                    <a:pt x="30176" y="39725"/>
                  </a:cubicBezTo>
                  <a:cubicBezTo>
                    <a:pt x="30176" y="40627"/>
                    <a:pt x="30101" y="41505"/>
                    <a:pt x="29876" y="42382"/>
                  </a:cubicBezTo>
                  <a:cubicBezTo>
                    <a:pt x="29299" y="44888"/>
                    <a:pt x="28372" y="47269"/>
                    <a:pt x="26943" y="49449"/>
                  </a:cubicBezTo>
                  <a:cubicBezTo>
                    <a:pt x="26893" y="49525"/>
                    <a:pt x="26868" y="49625"/>
                    <a:pt x="26818" y="49725"/>
                  </a:cubicBezTo>
                  <a:lnTo>
                    <a:pt x="27896" y="49725"/>
                  </a:lnTo>
                  <a:cubicBezTo>
                    <a:pt x="28121" y="49575"/>
                    <a:pt x="28272" y="49349"/>
                    <a:pt x="28397" y="49124"/>
                  </a:cubicBezTo>
                  <a:cubicBezTo>
                    <a:pt x="28798" y="48397"/>
                    <a:pt x="29199" y="47720"/>
                    <a:pt x="29600" y="47018"/>
                  </a:cubicBezTo>
                  <a:cubicBezTo>
                    <a:pt x="29901" y="46517"/>
                    <a:pt x="30201" y="46041"/>
                    <a:pt x="30377" y="45515"/>
                  </a:cubicBezTo>
                  <a:cubicBezTo>
                    <a:pt x="30552" y="45063"/>
                    <a:pt x="30703" y="44612"/>
                    <a:pt x="30828" y="44161"/>
                  </a:cubicBezTo>
                  <a:cubicBezTo>
                    <a:pt x="30978" y="43510"/>
                    <a:pt x="31179" y="42883"/>
                    <a:pt x="31304" y="42231"/>
                  </a:cubicBezTo>
                  <a:cubicBezTo>
                    <a:pt x="31404" y="41655"/>
                    <a:pt x="31480" y="41053"/>
                    <a:pt x="31555" y="40477"/>
                  </a:cubicBezTo>
                  <a:cubicBezTo>
                    <a:pt x="31605" y="39901"/>
                    <a:pt x="31655" y="39324"/>
                    <a:pt x="31705" y="38748"/>
                  </a:cubicBezTo>
                  <a:cubicBezTo>
                    <a:pt x="31780" y="38096"/>
                    <a:pt x="31856" y="37469"/>
                    <a:pt x="31856" y="36818"/>
                  </a:cubicBezTo>
                  <a:cubicBezTo>
                    <a:pt x="31881" y="36066"/>
                    <a:pt x="31956" y="35339"/>
                    <a:pt x="31881" y="34587"/>
                  </a:cubicBezTo>
                  <a:cubicBezTo>
                    <a:pt x="31881" y="34537"/>
                    <a:pt x="31881" y="34487"/>
                    <a:pt x="31881" y="34437"/>
                  </a:cubicBezTo>
                  <a:cubicBezTo>
                    <a:pt x="31881" y="34211"/>
                    <a:pt x="31881" y="33961"/>
                    <a:pt x="31856" y="33735"/>
                  </a:cubicBezTo>
                  <a:cubicBezTo>
                    <a:pt x="31780" y="32908"/>
                    <a:pt x="31705" y="32106"/>
                    <a:pt x="31630" y="31279"/>
                  </a:cubicBezTo>
                  <a:cubicBezTo>
                    <a:pt x="31580" y="30652"/>
                    <a:pt x="31505" y="30026"/>
                    <a:pt x="31329" y="29399"/>
                  </a:cubicBezTo>
                  <a:cubicBezTo>
                    <a:pt x="30803" y="27419"/>
                    <a:pt x="30277" y="25439"/>
                    <a:pt x="29725" y="23459"/>
                  </a:cubicBezTo>
                  <a:cubicBezTo>
                    <a:pt x="29500" y="22732"/>
                    <a:pt x="29425" y="21981"/>
                    <a:pt x="29399" y="21229"/>
                  </a:cubicBezTo>
                  <a:cubicBezTo>
                    <a:pt x="29399" y="21128"/>
                    <a:pt x="29425" y="21053"/>
                    <a:pt x="29450" y="20978"/>
                  </a:cubicBezTo>
                  <a:cubicBezTo>
                    <a:pt x="29475" y="20878"/>
                    <a:pt x="29600" y="20803"/>
                    <a:pt x="29725" y="20828"/>
                  </a:cubicBezTo>
                  <a:cubicBezTo>
                    <a:pt x="29826" y="20828"/>
                    <a:pt x="29901" y="20903"/>
                    <a:pt x="29926" y="21028"/>
                  </a:cubicBezTo>
                  <a:cubicBezTo>
                    <a:pt x="29926" y="21103"/>
                    <a:pt x="29926" y="21204"/>
                    <a:pt x="29951" y="21304"/>
                  </a:cubicBezTo>
                  <a:cubicBezTo>
                    <a:pt x="30227" y="21329"/>
                    <a:pt x="30477" y="21329"/>
                    <a:pt x="30753" y="21254"/>
                  </a:cubicBezTo>
                  <a:cubicBezTo>
                    <a:pt x="31003" y="21154"/>
                    <a:pt x="31279" y="21103"/>
                    <a:pt x="31555" y="21028"/>
                  </a:cubicBezTo>
                  <a:cubicBezTo>
                    <a:pt x="31805" y="20953"/>
                    <a:pt x="32081" y="20903"/>
                    <a:pt x="32282" y="20702"/>
                  </a:cubicBezTo>
                  <a:cubicBezTo>
                    <a:pt x="32307" y="20677"/>
                    <a:pt x="32382" y="20652"/>
                    <a:pt x="32457" y="20627"/>
                  </a:cubicBezTo>
                  <a:cubicBezTo>
                    <a:pt x="32683" y="20577"/>
                    <a:pt x="32883" y="20477"/>
                    <a:pt x="33084" y="20326"/>
                  </a:cubicBezTo>
                  <a:cubicBezTo>
                    <a:pt x="33259" y="20201"/>
                    <a:pt x="33485" y="20126"/>
                    <a:pt x="33685" y="20026"/>
                  </a:cubicBezTo>
                  <a:cubicBezTo>
                    <a:pt x="33785" y="19976"/>
                    <a:pt x="33886" y="19951"/>
                    <a:pt x="33961" y="19900"/>
                  </a:cubicBezTo>
                  <a:cubicBezTo>
                    <a:pt x="34437" y="19449"/>
                    <a:pt x="35064" y="19274"/>
                    <a:pt x="35640" y="19073"/>
                  </a:cubicBezTo>
                  <a:cubicBezTo>
                    <a:pt x="36191" y="18873"/>
                    <a:pt x="36743" y="18647"/>
                    <a:pt x="37269" y="18372"/>
                  </a:cubicBezTo>
                  <a:cubicBezTo>
                    <a:pt x="37846" y="18096"/>
                    <a:pt x="38422" y="17795"/>
                    <a:pt x="38973" y="17469"/>
                  </a:cubicBezTo>
                  <a:cubicBezTo>
                    <a:pt x="39700" y="17018"/>
                    <a:pt x="40477" y="16642"/>
                    <a:pt x="41254" y="16266"/>
                  </a:cubicBezTo>
                  <a:cubicBezTo>
                    <a:pt x="41505" y="16116"/>
                    <a:pt x="41780" y="15991"/>
                    <a:pt x="42031" y="15865"/>
                  </a:cubicBezTo>
                  <a:cubicBezTo>
                    <a:pt x="42708" y="15514"/>
                    <a:pt x="43334" y="15088"/>
                    <a:pt x="44036" y="14763"/>
                  </a:cubicBezTo>
                  <a:cubicBezTo>
                    <a:pt x="44111" y="14737"/>
                    <a:pt x="44161" y="14687"/>
                    <a:pt x="44212" y="14662"/>
                  </a:cubicBezTo>
                  <a:cubicBezTo>
                    <a:pt x="44487" y="14462"/>
                    <a:pt x="44738" y="14286"/>
                    <a:pt x="45014" y="14086"/>
                  </a:cubicBezTo>
                  <a:cubicBezTo>
                    <a:pt x="45364" y="13860"/>
                    <a:pt x="45665" y="13585"/>
                    <a:pt x="45941" y="13259"/>
                  </a:cubicBezTo>
                  <a:cubicBezTo>
                    <a:pt x="46192" y="12983"/>
                    <a:pt x="46442" y="12732"/>
                    <a:pt x="46693" y="12482"/>
                  </a:cubicBezTo>
                  <a:cubicBezTo>
                    <a:pt x="47094" y="12106"/>
                    <a:pt x="47495" y="11730"/>
                    <a:pt x="47896" y="11354"/>
                  </a:cubicBezTo>
                  <a:cubicBezTo>
                    <a:pt x="47996" y="11254"/>
                    <a:pt x="48071" y="11153"/>
                    <a:pt x="48146" y="11053"/>
                  </a:cubicBezTo>
                  <a:cubicBezTo>
                    <a:pt x="48297" y="10903"/>
                    <a:pt x="48422" y="10752"/>
                    <a:pt x="48547" y="10627"/>
                  </a:cubicBezTo>
                  <a:cubicBezTo>
                    <a:pt x="48948" y="10226"/>
                    <a:pt x="49324" y="9850"/>
                    <a:pt x="49700" y="9449"/>
                  </a:cubicBezTo>
                  <a:cubicBezTo>
                    <a:pt x="49725" y="9424"/>
                    <a:pt x="49750" y="9374"/>
                    <a:pt x="49801" y="9349"/>
                  </a:cubicBezTo>
                  <a:cubicBezTo>
                    <a:pt x="50327" y="8697"/>
                    <a:pt x="50878" y="8046"/>
                    <a:pt x="51405" y="7394"/>
                  </a:cubicBezTo>
                  <a:cubicBezTo>
                    <a:pt x="51781" y="6943"/>
                    <a:pt x="52182" y="6517"/>
                    <a:pt x="52507" y="6041"/>
                  </a:cubicBezTo>
                  <a:cubicBezTo>
                    <a:pt x="52908" y="5439"/>
                    <a:pt x="53259" y="4762"/>
                    <a:pt x="53610" y="4136"/>
                  </a:cubicBezTo>
                  <a:cubicBezTo>
                    <a:pt x="53961" y="3509"/>
                    <a:pt x="54212" y="2833"/>
                    <a:pt x="54437" y="2156"/>
                  </a:cubicBezTo>
                  <a:cubicBezTo>
                    <a:pt x="54588" y="1705"/>
                    <a:pt x="54663" y="1229"/>
                    <a:pt x="54688" y="752"/>
                  </a:cubicBezTo>
                  <a:cubicBezTo>
                    <a:pt x="54688" y="702"/>
                    <a:pt x="54638" y="652"/>
                    <a:pt x="54613" y="552"/>
                  </a:cubicBezTo>
                  <a:cubicBezTo>
                    <a:pt x="54537" y="627"/>
                    <a:pt x="54487" y="627"/>
                    <a:pt x="54487" y="677"/>
                  </a:cubicBezTo>
                  <a:cubicBezTo>
                    <a:pt x="54111" y="1354"/>
                    <a:pt x="53635" y="1980"/>
                    <a:pt x="53309" y="2682"/>
                  </a:cubicBezTo>
                  <a:cubicBezTo>
                    <a:pt x="53259" y="2808"/>
                    <a:pt x="53209" y="2933"/>
                    <a:pt x="53109" y="3033"/>
                  </a:cubicBezTo>
                  <a:cubicBezTo>
                    <a:pt x="52783" y="3334"/>
                    <a:pt x="52608" y="3735"/>
                    <a:pt x="52407" y="4111"/>
                  </a:cubicBezTo>
                  <a:cubicBezTo>
                    <a:pt x="52131" y="4662"/>
                    <a:pt x="51806" y="5163"/>
                    <a:pt x="51455" y="5640"/>
                  </a:cubicBezTo>
                  <a:cubicBezTo>
                    <a:pt x="50979" y="6316"/>
                    <a:pt x="50452" y="6943"/>
                    <a:pt x="49826" y="7469"/>
                  </a:cubicBezTo>
                  <a:cubicBezTo>
                    <a:pt x="49525" y="7720"/>
                    <a:pt x="49249" y="8021"/>
                    <a:pt x="48973" y="8296"/>
                  </a:cubicBezTo>
                  <a:cubicBezTo>
                    <a:pt x="48698" y="8597"/>
                    <a:pt x="48422" y="8898"/>
                    <a:pt x="48071" y="9123"/>
                  </a:cubicBezTo>
                  <a:cubicBezTo>
                    <a:pt x="47921" y="9224"/>
                    <a:pt x="47796" y="9374"/>
                    <a:pt x="47670" y="9499"/>
                  </a:cubicBezTo>
                  <a:cubicBezTo>
                    <a:pt x="47069" y="10201"/>
                    <a:pt x="46367" y="10778"/>
                    <a:pt x="45690" y="11404"/>
                  </a:cubicBezTo>
                  <a:cubicBezTo>
                    <a:pt x="45214" y="11830"/>
                    <a:pt x="44763" y="12281"/>
                    <a:pt x="44287" y="12732"/>
                  </a:cubicBezTo>
                  <a:cubicBezTo>
                    <a:pt x="44036" y="12983"/>
                    <a:pt x="43786" y="13259"/>
                    <a:pt x="43510" y="13484"/>
                  </a:cubicBezTo>
                  <a:cubicBezTo>
                    <a:pt x="42733" y="14061"/>
                    <a:pt x="41981" y="14687"/>
                    <a:pt x="41154" y="15239"/>
                  </a:cubicBezTo>
                  <a:cubicBezTo>
                    <a:pt x="40402" y="15715"/>
                    <a:pt x="39625" y="16216"/>
                    <a:pt x="38798" y="16567"/>
                  </a:cubicBezTo>
                  <a:cubicBezTo>
                    <a:pt x="38247" y="16818"/>
                    <a:pt x="37720" y="17043"/>
                    <a:pt x="37194" y="17244"/>
                  </a:cubicBezTo>
                  <a:cubicBezTo>
                    <a:pt x="36542" y="17494"/>
                    <a:pt x="35866" y="17720"/>
                    <a:pt x="35239" y="17996"/>
                  </a:cubicBezTo>
                  <a:cubicBezTo>
                    <a:pt x="34337" y="18397"/>
                    <a:pt x="33359" y="18622"/>
                    <a:pt x="32407" y="18873"/>
                  </a:cubicBezTo>
                  <a:cubicBezTo>
                    <a:pt x="32257" y="18923"/>
                    <a:pt x="32106" y="18923"/>
                    <a:pt x="31956" y="18948"/>
                  </a:cubicBezTo>
                  <a:cubicBezTo>
                    <a:pt x="31680" y="18998"/>
                    <a:pt x="31379" y="19048"/>
                    <a:pt x="31079" y="19098"/>
                  </a:cubicBezTo>
                  <a:cubicBezTo>
                    <a:pt x="30427" y="19199"/>
                    <a:pt x="29775" y="19349"/>
                    <a:pt x="29124" y="19449"/>
                  </a:cubicBezTo>
                  <a:cubicBezTo>
                    <a:pt x="28472" y="19550"/>
                    <a:pt x="27821" y="19600"/>
                    <a:pt x="27144" y="19675"/>
                  </a:cubicBezTo>
                  <a:close/>
                  <a:moveTo>
                    <a:pt x="88447" y="64362"/>
                  </a:moveTo>
                  <a:cubicBezTo>
                    <a:pt x="88472" y="64387"/>
                    <a:pt x="88498" y="64387"/>
                    <a:pt x="88523" y="64412"/>
                  </a:cubicBezTo>
                  <a:cubicBezTo>
                    <a:pt x="88523" y="64387"/>
                    <a:pt x="88523" y="64387"/>
                    <a:pt x="88548" y="64362"/>
                  </a:cubicBezTo>
                  <a:lnTo>
                    <a:pt x="88447" y="64362"/>
                  </a:lnTo>
                  <a:cubicBezTo>
                    <a:pt x="88422" y="64312"/>
                    <a:pt x="88397" y="64262"/>
                    <a:pt x="88372" y="64211"/>
                  </a:cubicBezTo>
                  <a:cubicBezTo>
                    <a:pt x="88122" y="64011"/>
                    <a:pt x="87796" y="63936"/>
                    <a:pt x="87520" y="63810"/>
                  </a:cubicBezTo>
                  <a:cubicBezTo>
                    <a:pt x="87069" y="63585"/>
                    <a:pt x="86593" y="63434"/>
                    <a:pt x="86117" y="63359"/>
                  </a:cubicBezTo>
                  <a:cubicBezTo>
                    <a:pt x="85991" y="63334"/>
                    <a:pt x="85841" y="63309"/>
                    <a:pt x="85741" y="63234"/>
                  </a:cubicBezTo>
                  <a:cubicBezTo>
                    <a:pt x="84688" y="62758"/>
                    <a:pt x="83560" y="62582"/>
                    <a:pt x="82407" y="62557"/>
                  </a:cubicBezTo>
                  <a:cubicBezTo>
                    <a:pt x="81881" y="62557"/>
                    <a:pt x="81355" y="62708"/>
                    <a:pt x="80828" y="62683"/>
                  </a:cubicBezTo>
                  <a:cubicBezTo>
                    <a:pt x="80803" y="62683"/>
                    <a:pt x="80803" y="62683"/>
                    <a:pt x="80778" y="62683"/>
                  </a:cubicBezTo>
                  <a:cubicBezTo>
                    <a:pt x="80127" y="62833"/>
                    <a:pt x="79500" y="63059"/>
                    <a:pt x="78898" y="63284"/>
                  </a:cubicBezTo>
                  <a:cubicBezTo>
                    <a:pt x="78773" y="63309"/>
                    <a:pt x="78673" y="63384"/>
                    <a:pt x="78573" y="63460"/>
                  </a:cubicBezTo>
                  <a:cubicBezTo>
                    <a:pt x="77746" y="64061"/>
                    <a:pt x="76893" y="64637"/>
                    <a:pt x="76041" y="65264"/>
                  </a:cubicBezTo>
                  <a:cubicBezTo>
                    <a:pt x="75515" y="65665"/>
                    <a:pt x="74939" y="65991"/>
                    <a:pt x="74312" y="66241"/>
                  </a:cubicBezTo>
                  <a:cubicBezTo>
                    <a:pt x="73159" y="66718"/>
                    <a:pt x="71981" y="67144"/>
                    <a:pt x="70753" y="67495"/>
                  </a:cubicBezTo>
                  <a:cubicBezTo>
                    <a:pt x="70427" y="67595"/>
                    <a:pt x="70051" y="67670"/>
                    <a:pt x="69700" y="67745"/>
                  </a:cubicBezTo>
                  <a:cubicBezTo>
                    <a:pt x="68923" y="67896"/>
                    <a:pt x="68147" y="67846"/>
                    <a:pt x="67370" y="67896"/>
                  </a:cubicBezTo>
                  <a:cubicBezTo>
                    <a:pt x="67219" y="67896"/>
                    <a:pt x="67044" y="67871"/>
                    <a:pt x="66893" y="67820"/>
                  </a:cubicBezTo>
                  <a:cubicBezTo>
                    <a:pt x="66292" y="67595"/>
                    <a:pt x="65665" y="67394"/>
                    <a:pt x="65064" y="67144"/>
                  </a:cubicBezTo>
                  <a:cubicBezTo>
                    <a:pt x="64437" y="66868"/>
                    <a:pt x="63911" y="66442"/>
                    <a:pt x="63485" y="65916"/>
                  </a:cubicBezTo>
                  <a:cubicBezTo>
                    <a:pt x="63134" y="65465"/>
                    <a:pt x="62758" y="65038"/>
                    <a:pt x="62382" y="64637"/>
                  </a:cubicBezTo>
                  <a:cubicBezTo>
                    <a:pt x="62257" y="64512"/>
                    <a:pt x="62207" y="64387"/>
                    <a:pt x="62157" y="64262"/>
                  </a:cubicBezTo>
                  <a:cubicBezTo>
                    <a:pt x="61881" y="63560"/>
                    <a:pt x="61605" y="62833"/>
                    <a:pt x="61304" y="62131"/>
                  </a:cubicBezTo>
                  <a:cubicBezTo>
                    <a:pt x="60828" y="61053"/>
                    <a:pt x="60177" y="60126"/>
                    <a:pt x="59375" y="59274"/>
                  </a:cubicBezTo>
                  <a:cubicBezTo>
                    <a:pt x="59024" y="58873"/>
                    <a:pt x="58648" y="58497"/>
                    <a:pt x="58222" y="58171"/>
                  </a:cubicBezTo>
                  <a:cubicBezTo>
                    <a:pt x="56643" y="56943"/>
                    <a:pt x="54788" y="56267"/>
                    <a:pt x="52833" y="55916"/>
                  </a:cubicBezTo>
                  <a:cubicBezTo>
                    <a:pt x="51129" y="55615"/>
                    <a:pt x="49425" y="55515"/>
                    <a:pt x="47695" y="55464"/>
                  </a:cubicBezTo>
                  <a:cubicBezTo>
                    <a:pt x="46492" y="55439"/>
                    <a:pt x="45314" y="55389"/>
                    <a:pt x="44111" y="55464"/>
                  </a:cubicBezTo>
                  <a:cubicBezTo>
                    <a:pt x="43159" y="55515"/>
                    <a:pt x="42207" y="55464"/>
                    <a:pt x="41229" y="55490"/>
                  </a:cubicBezTo>
                  <a:cubicBezTo>
                    <a:pt x="40527" y="55515"/>
                    <a:pt x="39826" y="55590"/>
                    <a:pt x="39099" y="55640"/>
                  </a:cubicBezTo>
                  <a:cubicBezTo>
                    <a:pt x="38823" y="55665"/>
                    <a:pt x="38522" y="55715"/>
                    <a:pt x="38222" y="55715"/>
                  </a:cubicBezTo>
                  <a:cubicBezTo>
                    <a:pt x="37871" y="55740"/>
                    <a:pt x="37520" y="55715"/>
                    <a:pt x="37169" y="55715"/>
                  </a:cubicBezTo>
                  <a:cubicBezTo>
                    <a:pt x="37069" y="55715"/>
                    <a:pt x="36943" y="55690"/>
                    <a:pt x="36843" y="55740"/>
                  </a:cubicBezTo>
                  <a:cubicBezTo>
                    <a:pt x="36342" y="55916"/>
                    <a:pt x="35841" y="55840"/>
                    <a:pt x="35364" y="55790"/>
                  </a:cubicBezTo>
                  <a:cubicBezTo>
                    <a:pt x="34813" y="55715"/>
                    <a:pt x="34287" y="55665"/>
                    <a:pt x="33760" y="55464"/>
                  </a:cubicBezTo>
                  <a:cubicBezTo>
                    <a:pt x="33685" y="55439"/>
                    <a:pt x="33610" y="55439"/>
                    <a:pt x="33510" y="55439"/>
                  </a:cubicBezTo>
                  <a:cubicBezTo>
                    <a:pt x="32507" y="55314"/>
                    <a:pt x="31555" y="54963"/>
                    <a:pt x="30653" y="54537"/>
                  </a:cubicBezTo>
                  <a:cubicBezTo>
                    <a:pt x="29700" y="54111"/>
                    <a:pt x="28873" y="53510"/>
                    <a:pt x="28021" y="52908"/>
                  </a:cubicBezTo>
                  <a:cubicBezTo>
                    <a:pt x="27946" y="52858"/>
                    <a:pt x="27846" y="52758"/>
                    <a:pt x="27795" y="52708"/>
                  </a:cubicBezTo>
                  <a:cubicBezTo>
                    <a:pt x="27795" y="52407"/>
                    <a:pt x="27946" y="52231"/>
                    <a:pt x="28171" y="52081"/>
                  </a:cubicBezTo>
                  <a:cubicBezTo>
                    <a:pt x="28522" y="51855"/>
                    <a:pt x="28898" y="51630"/>
                    <a:pt x="29274" y="51404"/>
                  </a:cubicBezTo>
                  <a:cubicBezTo>
                    <a:pt x="29324" y="51354"/>
                    <a:pt x="29399" y="51304"/>
                    <a:pt x="29500" y="51279"/>
                  </a:cubicBezTo>
                  <a:cubicBezTo>
                    <a:pt x="30101" y="51104"/>
                    <a:pt x="30628" y="50778"/>
                    <a:pt x="31179" y="50452"/>
                  </a:cubicBezTo>
                  <a:cubicBezTo>
                    <a:pt x="31605" y="50201"/>
                    <a:pt x="32006" y="49926"/>
                    <a:pt x="32332" y="49550"/>
                  </a:cubicBezTo>
                  <a:cubicBezTo>
                    <a:pt x="32457" y="49424"/>
                    <a:pt x="32557" y="49299"/>
                    <a:pt x="32708" y="49199"/>
                  </a:cubicBezTo>
                  <a:cubicBezTo>
                    <a:pt x="33034" y="48998"/>
                    <a:pt x="33284" y="48723"/>
                    <a:pt x="33560" y="48447"/>
                  </a:cubicBezTo>
                  <a:cubicBezTo>
                    <a:pt x="33861" y="48146"/>
                    <a:pt x="34186" y="47820"/>
                    <a:pt x="34512" y="47520"/>
                  </a:cubicBezTo>
                  <a:cubicBezTo>
                    <a:pt x="34938" y="47094"/>
                    <a:pt x="35389" y="46667"/>
                    <a:pt x="35790" y="46216"/>
                  </a:cubicBezTo>
                  <a:cubicBezTo>
                    <a:pt x="36041" y="45966"/>
                    <a:pt x="36267" y="45690"/>
                    <a:pt x="36392" y="45364"/>
                  </a:cubicBezTo>
                  <a:cubicBezTo>
                    <a:pt x="36442" y="45264"/>
                    <a:pt x="36517" y="45164"/>
                    <a:pt x="36567" y="45063"/>
                  </a:cubicBezTo>
                  <a:cubicBezTo>
                    <a:pt x="37019" y="44512"/>
                    <a:pt x="37344" y="43860"/>
                    <a:pt x="37695" y="43259"/>
                  </a:cubicBezTo>
                  <a:cubicBezTo>
                    <a:pt x="38021" y="42682"/>
                    <a:pt x="38297" y="42081"/>
                    <a:pt x="38497" y="41454"/>
                  </a:cubicBezTo>
                  <a:cubicBezTo>
                    <a:pt x="38999" y="40026"/>
                    <a:pt x="39650" y="38622"/>
                    <a:pt x="40026" y="37144"/>
                  </a:cubicBezTo>
                  <a:cubicBezTo>
                    <a:pt x="40227" y="36467"/>
                    <a:pt x="40402" y="35790"/>
                    <a:pt x="40603" y="35088"/>
                  </a:cubicBezTo>
                  <a:cubicBezTo>
                    <a:pt x="40628" y="34963"/>
                    <a:pt x="40653" y="34838"/>
                    <a:pt x="40678" y="34713"/>
                  </a:cubicBezTo>
                  <a:cubicBezTo>
                    <a:pt x="40803" y="33910"/>
                    <a:pt x="40928" y="33108"/>
                    <a:pt x="41079" y="32306"/>
                  </a:cubicBezTo>
                  <a:cubicBezTo>
                    <a:pt x="41229" y="31605"/>
                    <a:pt x="41279" y="30878"/>
                    <a:pt x="41279" y="30151"/>
                  </a:cubicBezTo>
                  <a:cubicBezTo>
                    <a:pt x="41279" y="28096"/>
                    <a:pt x="41279" y="26066"/>
                    <a:pt x="41279" y="24036"/>
                  </a:cubicBezTo>
                  <a:cubicBezTo>
                    <a:pt x="41279" y="23334"/>
                    <a:pt x="41430" y="22682"/>
                    <a:pt x="41605" y="22031"/>
                  </a:cubicBezTo>
                  <a:cubicBezTo>
                    <a:pt x="41605" y="21956"/>
                    <a:pt x="41705" y="21855"/>
                    <a:pt x="41780" y="21805"/>
                  </a:cubicBezTo>
                  <a:cubicBezTo>
                    <a:pt x="41931" y="21705"/>
                    <a:pt x="42131" y="21830"/>
                    <a:pt x="42131" y="22006"/>
                  </a:cubicBezTo>
                  <a:cubicBezTo>
                    <a:pt x="42131" y="22106"/>
                    <a:pt x="42081" y="22231"/>
                    <a:pt x="42056" y="22331"/>
                  </a:cubicBezTo>
                  <a:cubicBezTo>
                    <a:pt x="42357" y="22457"/>
                    <a:pt x="42633" y="22507"/>
                    <a:pt x="42908" y="22482"/>
                  </a:cubicBezTo>
                  <a:cubicBezTo>
                    <a:pt x="43435" y="22432"/>
                    <a:pt x="43961" y="22582"/>
                    <a:pt x="44487" y="22357"/>
                  </a:cubicBezTo>
                  <a:cubicBezTo>
                    <a:pt x="44537" y="22331"/>
                    <a:pt x="44613" y="22331"/>
                    <a:pt x="44688" y="22331"/>
                  </a:cubicBezTo>
                  <a:cubicBezTo>
                    <a:pt x="44913" y="22357"/>
                    <a:pt x="45139" y="22281"/>
                    <a:pt x="45364" y="22206"/>
                  </a:cubicBezTo>
                  <a:cubicBezTo>
                    <a:pt x="45565" y="22156"/>
                    <a:pt x="45816" y="22131"/>
                    <a:pt x="46041" y="22081"/>
                  </a:cubicBezTo>
                  <a:cubicBezTo>
                    <a:pt x="46141" y="22056"/>
                    <a:pt x="46242" y="22056"/>
                    <a:pt x="46317" y="22006"/>
                  </a:cubicBezTo>
                  <a:cubicBezTo>
                    <a:pt x="46918" y="21730"/>
                    <a:pt x="47570" y="21705"/>
                    <a:pt x="48222" y="21680"/>
                  </a:cubicBezTo>
                  <a:cubicBezTo>
                    <a:pt x="48723" y="21630"/>
                    <a:pt x="49199" y="21504"/>
                    <a:pt x="49700" y="21504"/>
                  </a:cubicBezTo>
                  <a:cubicBezTo>
                    <a:pt x="50377" y="21304"/>
                    <a:pt x="51079" y="21229"/>
                    <a:pt x="51755" y="21003"/>
                  </a:cubicBezTo>
                  <a:cubicBezTo>
                    <a:pt x="52357" y="20803"/>
                    <a:pt x="52984" y="20702"/>
                    <a:pt x="53585" y="20552"/>
                  </a:cubicBezTo>
                  <a:cubicBezTo>
                    <a:pt x="54337" y="20402"/>
                    <a:pt x="55089" y="20226"/>
                    <a:pt x="55866" y="20076"/>
                  </a:cubicBezTo>
                  <a:cubicBezTo>
                    <a:pt x="56392" y="20001"/>
                    <a:pt x="56893" y="19725"/>
                    <a:pt x="57445" y="19725"/>
                  </a:cubicBezTo>
                  <a:cubicBezTo>
                    <a:pt x="57495" y="19725"/>
                    <a:pt x="57545" y="19675"/>
                    <a:pt x="57595" y="19675"/>
                  </a:cubicBezTo>
                  <a:cubicBezTo>
                    <a:pt x="57896" y="19550"/>
                    <a:pt x="58222" y="19449"/>
                    <a:pt x="58522" y="19324"/>
                  </a:cubicBezTo>
                  <a:cubicBezTo>
                    <a:pt x="58923" y="19174"/>
                    <a:pt x="59274" y="18998"/>
                    <a:pt x="59625" y="18773"/>
                  </a:cubicBezTo>
                  <a:cubicBezTo>
                    <a:pt x="59926" y="18572"/>
                    <a:pt x="60227" y="18397"/>
                    <a:pt x="60527" y="18246"/>
                  </a:cubicBezTo>
                  <a:cubicBezTo>
                    <a:pt x="61004" y="17971"/>
                    <a:pt x="61505" y="17720"/>
                    <a:pt x="62006" y="17444"/>
                  </a:cubicBezTo>
                  <a:cubicBezTo>
                    <a:pt x="62106" y="17394"/>
                    <a:pt x="62182" y="17344"/>
                    <a:pt x="62257" y="17294"/>
                  </a:cubicBezTo>
                  <a:cubicBezTo>
                    <a:pt x="62507" y="17143"/>
                    <a:pt x="62733" y="16993"/>
                    <a:pt x="62984" y="16843"/>
                  </a:cubicBezTo>
                  <a:cubicBezTo>
                    <a:pt x="63435" y="16567"/>
                    <a:pt x="63886" y="16316"/>
                    <a:pt x="64337" y="16016"/>
                  </a:cubicBezTo>
                  <a:cubicBezTo>
                    <a:pt x="65039" y="15565"/>
                    <a:pt x="65715" y="15063"/>
                    <a:pt x="66417" y="14587"/>
                  </a:cubicBezTo>
                  <a:cubicBezTo>
                    <a:pt x="67119" y="14111"/>
                    <a:pt x="67821" y="13610"/>
                    <a:pt x="68422" y="13008"/>
                  </a:cubicBezTo>
                  <a:cubicBezTo>
                    <a:pt x="68748" y="12682"/>
                    <a:pt x="69099" y="12356"/>
                    <a:pt x="69400" y="12006"/>
                  </a:cubicBezTo>
                  <a:cubicBezTo>
                    <a:pt x="69901" y="11504"/>
                    <a:pt x="70327" y="10928"/>
                    <a:pt x="70728" y="10326"/>
                  </a:cubicBezTo>
                  <a:cubicBezTo>
                    <a:pt x="71004" y="9925"/>
                    <a:pt x="71179" y="9474"/>
                    <a:pt x="71355" y="8998"/>
                  </a:cubicBezTo>
                  <a:cubicBezTo>
                    <a:pt x="71380" y="8948"/>
                    <a:pt x="71330" y="8873"/>
                    <a:pt x="71330" y="8798"/>
                  </a:cubicBezTo>
                  <a:cubicBezTo>
                    <a:pt x="71254" y="8848"/>
                    <a:pt x="71204" y="8848"/>
                    <a:pt x="71179" y="8873"/>
                  </a:cubicBezTo>
                  <a:cubicBezTo>
                    <a:pt x="70653" y="9449"/>
                    <a:pt x="70026" y="9925"/>
                    <a:pt x="69525" y="10527"/>
                  </a:cubicBezTo>
                  <a:cubicBezTo>
                    <a:pt x="69450" y="10627"/>
                    <a:pt x="69350" y="10727"/>
                    <a:pt x="69224" y="10778"/>
                  </a:cubicBezTo>
                  <a:cubicBezTo>
                    <a:pt x="68848" y="11003"/>
                    <a:pt x="68573" y="11329"/>
                    <a:pt x="68272" y="11655"/>
                  </a:cubicBezTo>
                  <a:cubicBezTo>
                    <a:pt x="67821" y="12131"/>
                    <a:pt x="67345" y="12582"/>
                    <a:pt x="66818" y="12983"/>
                  </a:cubicBezTo>
                  <a:cubicBezTo>
                    <a:pt x="66192" y="13459"/>
                    <a:pt x="65565" y="13910"/>
                    <a:pt x="64863" y="14236"/>
                  </a:cubicBezTo>
                  <a:cubicBezTo>
                    <a:pt x="64563" y="14362"/>
                    <a:pt x="64262" y="14537"/>
                    <a:pt x="63986" y="14712"/>
                  </a:cubicBezTo>
                  <a:cubicBezTo>
                    <a:pt x="63585" y="14963"/>
                    <a:pt x="63184" y="15214"/>
                    <a:pt x="62708" y="15364"/>
                  </a:cubicBezTo>
                  <a:cubicBezTo>
                    <a:pt x="62558" y="15439"/>
                    <a:pt x="62407" y="15514"/>
                    <a:pt x="62282" y="15615"/>
                  </a:cubicBezTo>
                  <a:cubicBezTo>
                    <a:pt x="61505" y="16116"/>
                    <a:pt x="60703" y="16492"/>
                    <a:pt x="59876" y="16918"/>
                  </a:cubicBezTo>
                  <a:cubicBezTo>
                    <a:pt x="59324" y="17194"/>
                    <a:pt x="58773" y="17494"/>
                    <a:pt x="58222" y="17795"/>
                  </a:cubicBezTo>
                  <a:cubicBezTo>
                    <a:pt x="57720" y="18071"/>
                    <a:pt x="57269" y="18397"/>
                    <a:pt x="56718" y="18547"/>
                  </a:cubicBezTo>
                  <a:cubicBezTo>
                    <a:pt x="56618" y="18597"/>
                    <a:pt x="56517" y="18647"/>
                    <a:pt x="56417" y="18722"/>
                  </a:cubicBezTo>
                  <a:cubicBezTo>
                    <a:pt x="56342" y="18748"/>
                    <a:pt x="56267" y="18798"/>
                    <a:pt x="56192" y="18823"/>
                  </a:cubicBezTo>
                  <a:cubicBezTo>
                    <a:pt x="55665" y="18998"/>
                    <a:pt x="55164" y="19174"/>
                    <a:pt x="54638" y="19349"/>
                  </a:cubicBezTo>
                  <a:cubicBezTo>
                    <a:pt x="53359" y="19850"/>
                    <a:pt x="52006" y="20126"/>
                    <a:pt x="50628" y="20251"/>
                  </a:cubicBezTo>
                  <a:cubicBezTo>
                    <a:pt x="50202" y="20301"/>
                    <a:pt x="49776" y="20377"/>
                    <a:pt x="49349" y="20402"/>
                  </a:cubicBezTo>
                  <a:cubicBezTo>
                    <a:pt x="48623" y="20477"/>
                    <a:pt x="47871" y="20577"/>
                    <a:pt x="47144" y="20627"/>
                  </a:cubicBezTo>
                  <a:cubicBezTo>
                    <a:pt x="46467" y="20652"/>
                    <a:pt x="45765" y="20627"/>
                    <a:pt x="45089" y="20627"/>
                  </a:cubicBezTo>
                  <a:cubicBezTo>
                    <a:pt x="44938" y="20627"/>
                    <a:pt x="44788" y="20602"/>
                    <a:pt x="44663" y="20602"/>
                  </a:cubicBezTo>
                  <a:cubicBezTo>
                    <a:pt x="44412" y="20577"/>
                    <a:pt x="44161" y="20527"/>
                    <a:pt x="43911" y="20502"/>
                  </a:cubicBezTo>
                  <a:cubicBezTo>
                    <a:pt x="43284" y="20452"/>
                    <a:pt x="42633" y="20402"/>
                    <a:pt x="41981" y="20352"/>
                  </a:cubicBezTo>
                  <a:cubicBezTo>
                    <a:pt x="41555" y="20301"/>
                    <a:pt x="41129" y="20226"/>
                    <a:pt x="40703" y="20151"/>
                  </a:cubicBezTo>
                  <a:cubicBezTo>
                    <a:pt x="40402" y="20126"/>
                    <a:pt x="40101" y="20076"/>
                    <a:pt x="39775" y="20026"/>
                  </a:cubicBezTo>
                  <a:cubicBezTo>
                    <a:pt x="39600" y="20251"/>
                    <a:pt x="39475" y="20477"/>
                    <a:pt x="39475" y="20753"/>
                  </a:cubicBezTo>
                  <a:cubicBezTo>
                    <a:pt x="39475" y="21279"/>
                    <a:pt x="39500" y="21805"/>
                    <a:pt x="39500" y="22357"/>
                  </a:cubicBezTo>
                  <a:cubicBezTo>
                    <a:pt x="39525" y="22632"/>
                    <a:pt x="39525" y="22908"/>
                    <a:pt x="39525" y="23184"/>
                  </a:cubicBezTo>
                  <a:cubicBezTo>
                    <a:pt x="39550" y="23459"/>
                    <a:pt x="39500" y="23710"/>
                    <a:pt x="39625" y="23961"/>
                  </a:cubicBezTo>
                  <a:cubicBezTo>
                    <a:pt x="39700" y="24086"/>
                    <a:pt x="39700" y="24261"/>
                    <a:pt x="39700" y="24412"/>
                  </a:cubicBezTo>
                  <a:cubicBezTo>
                    <a:pt x="39725" y="24788"/>
                    <a:pt x="39725" y="25189"/>
                    <a:pt x="39725" y="25590"/>
                  </a:cubicBezTo>
                  <a:cubicBezTo>
                    <a:pt x="39725" y="26091"/>
                    <a:pt x="39725" y="26592"/>
                    <a:pt x="39700" y="27093"/>
                  </a:cubicBezTo>
                  <a:cubicBezTo>
                    <a:pt x="39650" y="27920"/>
                    <a:pt x="39475" y="28748"/>
                    <a:pt x="39475" y="29600"/>
                  </a:cubicBezTo>
                  <a:cubicBezTo>
                    <a:pt x="39475" y="29725"/>
                    <a:pt x="39450" y="29825"/>
                    <a:pt x="39425" y="29951"/>
                  </a:cubicBezTo>
                  <a:cubicBezTo>
                    <a:pt x="39349" y="30427"/>
                    <a:pt x="39249" y="30928"/>
                    <a:pt x="39224" y="31429"/>
                  </a:cubicBezTo>
                  <a:cubicBezTo>
                    <a:pt x="39199" y="31905"/>
                    <a:pt x="39149" y="32382"/>
                    <a:pt x="39049" y="32833"/>
                  </a:cubicBezTo>
                  <a:cubicBezTo>
                    <a:pt x="38923" y="33334"/>
                    <a:pt x="38773" y="33835"/>
                    <a:pt x="38798" y="34362"/>
                  </a:cubicBezTo>
                  <a:cubicBezTo>
                    <a:pt x="38798" y="34537"/>
                    <a:pt x="38698" y="34713"/>
                    <a:pt x="38648" y="34888"/>
                  </a:cubicBezTo>
                  <a:cubicBezTo>
                    <a:pt x="38572" y="35214"/>
                    <a:pt x="38472" y="35515"/>
                    <a:pt x="38422" y="35840"/>
                  </a:cubicBezTo>
                  <a:cubicBezTo>
                    <a:pt x="38322" y="36442"/>
                    <a:pt x="38272" y="37018"/>
                    <a:pt x="38171" y="37620"/>
                  </a:cubicBezTo>
                  <a:cubicBezTo>
                    <a:pt x="38171" y="37670"/>
                    <a:pt x="38171" y="37720"/>
                    <a:pt x="38146" y="37745"/>
                  </a:cubicBezTo>
                  <a:cubicBezTo>
                    <a:pt x="37871" y="38322"/>
                    <a:pt x="37770" y="38948"/>
                    <a:pt x="37620" y="39550"/>
                  </a:cubicBezTo>
                  <a:cubicBezTo>
                    <a:pt x="37219" y="41179"/>
                    <a:pt x="36517" y="42682"/>
                    <a:pt x="35640" y="44086"/>
                  </a:cubicBezTo>
                  <a:cubicBezTo>
                    <a:pt x="34888" y="45289"/>
                    <a:pt x="33986" y="46367"/>
                    <a:pt x="33084" y="47444"/>
                  </a:cubicBezTo>
                  <a:cubicBezTo>
                    <a:pt x="32808" y="47745"/>
                    <a:pt x="32507" y="48021"/>
                    <a:pt x="32206" y="48322"/>
                  </a:cubicBezTo>
                  <a:cubicBezTo>
                    <a:pt x="31981" y="48522"/>
                    <a:pt x="31705" y="48723"/>
                    <a:pt x="31505" y="48948"/>
                  </a:cubicBezTo>
                  <a:cubicBezTo>
                    <a:pt x="31104" y="49399"/>
                    <a:pt x="30577" y="49675"/>
                    <a:pt x="30051" y="49850"/>
                  </a:cubicBezTo>
                  <a:cubicBezTo>
                    <a:pt x="29399" y="50026"/>
                    <a:pt x="28748" y="50101"/>
                    <a:pt x="28096" y="50201"/>
                  </a:cubicBezTo>
                  <a:cubicBezTo>
                    <a:pt x="28071" y="50201"/>
                    <a:pt x="28071" y="50201"/>
                    <a:pt x="28046" y="50201"/>
                  </a:cubicBezTo>
                  <a:cubicBezTo>
                    <a:pt x="27495" y="50201"/>
                    <a:pt x="26943" y="50201"/>
                    <a:pt x="26392" y="50201"/>
                  </a:cubicBezTo>
                  <a:cubicBezTo>
                    <a:pt x="26242" y="50201"/>
                    <a:pt x="26066" y="50176"/>
                    <a:pt x="25916" y="50151"/>
                  </a:cubicBezTo>
                  <a:cubicBezTo>
                    <a:pt x="25715" y="50101"/>
                    <a:pt x="25540" y="50051"/>
                    <a:pt x="25314" y="50001"/>
                  </a:cubicBezTo>
                  <a:cubicBezTo>
                    <a:pt x="25264" y="49901"/>
                    <a:pt x="25189" y="49825"/>
                    <a:pt x="25139" y="49725"/>
                  </a:cubicBezTo>
                  <a:cubicBezTo>
                    <a:pt x="24913" y="49274"/>
                    <a:pt x="24688" y="48823"/>
                    <a:pt x="24487" y="48372"/>
                  </a:cubicBezTo>
                  <a:cubicBezTo>
                    <a:pt x="24362" y="48071"/>
                    <a:pt x="24262" y="47745"/>
                    <a:pt x="24161" y="47444"/>
                  </a:cubicBezTo>
                  <a:cubicBezTo>
                    <a:pt x="23986" y="46968"/>
                    <a:pt x="24011" y="46417"/>
                    <a:pt x="23685" y="45966"/>
                  </a:cubicBezTo>
                  <a:cubicBezTo>
                    <a:pt x="23610" y="45815"/>
                    <a:pt x="23610" y="45615"/>
                    <a:pt x="23585" y="45439"/>
                  </a:cubicBezTo>
                  <a:cubicBezTo>
                    <a:pt x="23485" y="44437"/>
                    <a:pt x="23359" y="43434"/>
                    <a:pt x="23309" y="42407"/>
                  </a:cubicBezTo>
                  <a:cubicBezTo>
                    <a:pt x="23234" y="40477"/>
                    <a:pt x="23209" y="38522"/>
                    <a:pt x="23384" y="36567"/>
                  </a:cubicBezTo>
                  <a:cubicBezTo>
                    <a:pt x="23384" y="36467"/>
                    <a:pt x="23384" y="36367"/>
                    <a:pt x="23334" y="36291"/>
                  </a:cubicBezTo>
                  <a:cubicBezTo>
                    <a:pt x="23109" y="35941"/>
                    <a:pt x="22833" y="35615"/>
                    <a:pt x="22482" y="35414"/>
                  </a:cubicBezTo>
                  <a:cubicBezTo>
                    <a:pt x="21480" y="34813"/>
                    <a:pt x="20477" y="34236"/>
                    <a:pt x="19475" y="33660"/>
                  </a:cubicBezTo>
                  <a:cubicBezTo>
                    <a:pt x="19374" y="33610"/>
                    <a:pt x="19299" y="33560"/>
                    <a:pt x="19224" y="33484"/>
                  </a:cubicBezTo>
                  <a:cubicBezTo>
                    <a:pt x="18522" y="32983"/>
                    <a:pt x="17770" y="32507"/>
                    <a:pt x="16993" y="32106"/>
                  </a:cubicBezTo>
                  <a:cubicBezTo>
                    <a:pt x="16492" y="31855"/>
                    <a:pt x="15966" y="31680"/>
                    <a:pt x="15414" y="31530"/>
                  </a:cubicBezTo>
                  <a:cubicBezTo>
                    <a:pt x="14938" y="31404"/>
                    <a:pt x="14462" y="31354"/>
                    <a:pt x="13986" y="31329"/>
                  </a:cubicBezTo>
                  <a:cubicBezTo>
                    <a:pt x="13735" y="31329"/>
                    <a:pt x="13535" y="31429"/>
                    <a:pt x="13359" y="31605"/>
                  </a:cubicBezTo>
                  <a:cubicBezTo>
                    <a:pt x="13259" y="31705"/>
                    <a:pt x="13134" y="31830"/>
                    <a:pt x="13033" y="31981"/>
                  </a:cubicBezTo>
                  <a:cubicBezTo>
                    <a:pt x="12733" y="32407"/>
                    <a:pt x="12432" y="32833"/>
                    <a:pt x="12131" y="33284"/>
                  </a:cubicBezTo>
                  <a:cubicBezTo>
                    <a:pt x="11856" y="33685"/>
                    <a:pt x="11605" y="34111"/>
                    <a:pt x="11329" y="34512"/>
                  </a:cubicBezTo>
                  <a:cubicBezTo>
                    <a:pt x="10953" y="35038"/>
                    <a:pt x="10452" y="35314"/>
                    <a:pt x="9800" y="35364"/>
                  </a:cubicBezTo>
                  <a:cubicBezTo>
                    <a:pt x="9625" y="35389"/>
                    <a:pt x="9424" y="35389"/>
                    <a:pt x="9224" y="35389"/>
                  </a:cubicBezTo>
                  <a:cubicBezTo>
                    <a:pt x="8773" y="35389"/>
                    <a:pt x="8322" y="35389"/>
                    <a:pt x="7871" y="35364"/>
                  </a:cubicBezTo>
                  <a:cubicBezTo>
                    <a:pt x="7219" y="35364"/>
                    <a:pt x="6542" y="35389"/>
                    <a:pt x="5891" y="35314"/>
                  </a:cubicBezTo>
                  <a:cubicBezTo>
                    <a:pt x="5013" y="35214"/>
                    <a:pt x="4136" y="35038"/>
                    <a:pt x="3234" y="34913"/>
                  </a:cubicBezTo>
                  <a:cubicBezTo>
                    <a:pt x="3008" y="34863"/>
                    <a:pt x="2783" y="34838"/>
                    <a:pt x="2557" y="34813"/>
                  </a:cubicBezTo>
                  <a:cubicBezTo>
                    <a:pt x="2231" y="34763"/>
                    <a:pt x="2006" y="34863"/>
                    <a:pt x="1855" y="35139"/>
                  </a:cubicBezTo>
                  <a:cubicBezTo>
                    <a:pt x="1555" y="35615"/>
                    <a:pt x="1279" y="36066"/>
                    <a:pt x="1003" y="36542"/>
                  </a:cubicBezTo>
                  <a:cubicBezTo>
                    <a:pt x="853" y="36793"/>
                    <a:pt x="753" y="37043"/>
                    <a:pt x="703" y="37344"/>
                  </a:cubicBezTo>
                  <a:cubicBezTo>
                    <a:pt x="652" y="37620"/>
                    <a:pt x="602" y="37921"/>
                    <a:pt x="552" y="38196"/>
                  </a:cubicBezTo>
                  <a:cubicBezTo>
                    <a:pt x="527" y="38271"/>
                    <a:pt x="552" y="38322"/>
                    <a:pt x="577" y="38422"/>
                  </a:cubicBezTo>
                  <a:cubicBezTo>
                    <a:pt x="903" y="38447"/>
                    <a:pt x="1254" y="38472"/>
                    <a:pt x="1580" y="38447"/>
                  </a:cubicBezTo>
                  <a:cubicBezTo>
                    <a:pt x="1830" y="38447"/>
                    <a:pt x="2081" y="38422"/>
                    <a:pt x="2307" y="38372"/>
                  </a:cubicBezTo>
                  <a:cubicBezTo>
                    <a:pt x="2708" y="38296"/>
                    <a:pt x="3109" y="38196"/>
                    <a:pt x="3510" y="38096"/>
                  </a:cubicBezTo>
                  <a:cubicBezTo>
                    <a:pt x="4337" y="37870"/>
                    <a:pt x="5139" y="37921"/>
                    <a:pt x="5891" y="38271"/>
                  </a:cubicBezTo>
                  <a:cubicBezTo>
                    <a:pt x="6342" y="38472"/>
                    <a:pt x="6793" y="38697"/>
                    <a:pt x="7219" y="38948"/>
                  </a:cubicBezTo>
                  <a:cubicBezTo>
                    <a:pt x="7745" y="39249"/>
                    <a:pt x="8322" y="39474"/>
                    <a:pt x="8923" y="39575"/>
                  </a:cubicBezTo>
                  <a:cubicBezTo>
                    <a:pt x="9850" y="39750"/>
                    <a:pt x="10778" y="39750"/>
                    <a:pt x="11705" y="39700"/>
                  </a:cubicBezTo>
                  <a:cubicBezTo>
                    <a:pt x="12131" y="39675"/>
                    <a:pt x="12532" y="39550"/>
                    <a:pt x="12933" y="39349"/>
                  </a:cubicBezTo>
                  <a:cubicBezTo>
                    <a:pt x="13510" y="39073"/>
                    <a:pt x="14011" y="38723"/>
                    <a:pt x="14512" y="38322"/>
                  </a:cubicBezTo>
                  <a:cubicBezTo>
                    <a:pt x="14587" y="38271"/>
                    <a:pt x="14637" y="38221"/>
                    <a:pt x="14713" y="38171"/>
                  </a:cubicBezTo>
                  <a:cubicBezTo>
                    <a:pt x="14738" y="38146"/>
                    <a:pt x="14813" y="38121"/>
                    <a:pt x="14838" y="38146"/>
                  </a:cubicBezTo>
                  <a:cubicBezTo>
                    <a:pt x="14888" y="38196"/>
                    <a:pt x="14938" y="38246"/>
                    <a:pt x="14938" y="38296"/>
                  </a:cubicBezTo>
                  <a:cubicBezTo>
                    <a:pt x="14988" y="38522"/>
                    <a:pt x="14838" y="38647"/>
                    <a:pt x="14713" y="38773"/>
                  </a:cubicBezTo>
                  <a:cubicBezTo>
                    <a:pt x="14111" y="39249"/>
                    <a:pt x="13485" y="39700"/>
                    <a:pt x="12783" y="39976"/>
                  </a:cubicBezTo>
                  <a:cubicBezTo>
                    <a:pt x="12683" y="40026"/>
                    <a:pt x="12582" y="40076"/>
                    <a:pt x="12482" y="40101"/>
                  </a:cubicBezTo>
                  <a:cubicBezTo>
                    <a:pt x="12081" y="41003"/>
                    <a:pt x="12081" y="41003"/>
                    <a:pt x="12106" y="41304"/>
                  </a:cubicBezTo>
                  <a:cubicBezTo>
                    <a:pt x="12532" y="41680"/>
                    <a:pt x="13059" y="41655"/>
                    <a:pt x="13560" y="41680"/>
                  </a:cubicBezTo>
                  <a:cubicBezTo>
                    <a:pt x="14312" y="41680"/>
                    <a:pt x="15064" y="41705"/>
                    <a:pt x="15790" y="41705"/>
                  </a:cubicBezTo>
                  <a:cubicBezTo>
                    <a:pt x="16066" y="41730"/>
                    <a:pt x="16317" y="41680"/>
                    <a:pt x="16592" y="41580"/>
                  </a:cubicBezTo>
                  <a:cubicBezTo>
                    <a:pt x="17219" y="41354"/>
                    <a:pt x="17795" y="41053"/>
                    <a:pt x="18096" y="40402"/>
                  </a:cubicBezTo>
                  <a:cubicBezTo>
                    <a:pt x="18146" y="40251"/>
                    <a:pt x="18347" y="40151"/>
                    <a:pt x="18497" y="40051"/>
                  </a:cubicBezTo>
                  <a:cubicBezTo>
                    <a:pt x="18547" y="40026"/>
                    <a:pt x="18673" y="40076"/>
                    <a:pt x="18723" y="40126"/>
                  </a:cubicBezTo>
                  <a:cubicBezTo>
                    <a:pt x="18798" y="40176"/>
                    <a:pt x="18773" y="40276"/>
                    <a:pt x="18723" y="40327"/>
                  </a:cubicBezTo>
                  <a:cubicBezTo>
                    <a:pt x="18673" y="40427"/>
                    <a:pt x="18597" y="40477"/>
                    <a:pt x="18522" y="40552"/>
                  </a:cubicBezTo>
                  <a:cubicBezTo>
                    <a:pt x="18372" y="40728"/>
                    <a:pt x="18221" y="40903"/>
                    <a:pt x="18071" y="41053"/>
                  </a:cubicBezTo>
                  <a:cubicBezTo>
                    <a:pt x="18071" y="41254"/>
                    <a:pt x="18096" y="41429"/>
                    <a:pt x="18121" y="41630"/>
                  </a:cubicBezTo>
                  <a:cubicBezTo>
                    <a:pt x="18146" y="42607"/>
                    <a:pt x="18272" y="43560"/>
                    <a:pt x="18422" y="44537"/>
                  </a:cubicBezTo>
                  <a:cubicBezTo>
                    <a:pt x="18472" y="44838"/>
                    <a:pt x="18522" y="45164"/>
                    <a:pt x="18547" y="45464"/>
                  </a:cubicBezTo>
                  <a:cubicBezTo>
                    <a:pt x="18547" y="46066"/>
                    <a:pt x="18648" y="46642"/>
                    <a:pt x="18748" y="47244"/>
                  </a:cubicBezTo>
                  <a:cubicBezTo>
                    <a:pt x="18898" y="48096"/>
                    <a:pt x="19099" y="48948"/>
                    <a:pt x="19149" y="49825"/>
                  </a:cubicBezTo>
                  <a:cubicBezTo>
                    <a:pt x="19174" y="50126"/>
                    <a:pt x="19224" y="50402"/>
                    <a:pt x="19299" y="50678"/>
                  </a:cubicBezTo>
                  <a:cubicBezTo>
                    <a:pt x="19399" y="51204"/>
                    <a:pt x="19525" y="51730"/>
                    <a:pt x="19625" y="52282"/>
                  </a:cubicBezTo>
                  <a:cubicBezTo>
                    <a:pt x="19800" y="53459"/>
                    <a:pt x="19951" y="54662"/>
                    <a:pt x="20101" y="55865"/>
                  </a:cubicBezTo>
                  <a:cubicBezTo>
                    <a:pt x="20151" y="56116"/>
                    <a:pt x="20201" y="56342"/>
                    <a:pt x="20226" y="56592"/>
                  </a:cubicBezTo>
                  <a:cubicBezTo>
                    <a:pt x="20277" y="57770"/>
                    <a:pt x="20577" y="58923"/>
                    <a:pt x="20753" y="60076"/>
                  </a:cubicBezTo>
                  <a:cubicBezTo>
                    <a:pt x="20778" y="60226"/>
                    <a:pt x="20803" y="60377"/>
                    <a:pt x="20853" y="60502"/>
                  </a:cubicBezTo>
                  <a:cubicBezTo>
                    <a:pt x="21079" y="61279"/>
                    <a:pt x="21329" y="62031"/>
                    <a:pt x="21555" y="62783"/>
                  </a:cubicBezTo>
                  <a:cubicBezTo>
                    <a:pt x="21680" y="63184"/>
                    <a:pt x="21830" y="63610"/>
                    <a:pt x="21981" y="64011"/>
                  </a:cubicBezTo>
                  <a:cubicBezTo>
                    <a:pt x="22031" y="64086"/>
                    <a:pt x="22081" y="64161"/>
                    <a:pt x="22131" y="64262"/>
                  </a:cubicBezTo>
                  <a:cubicBezTo>
                    <a:pt x="23008" y="63911"/>
                    <a:pt x="23911" y="63886"/>
                    <a:pt x="24788" y="63911"/>
                  </a:cubicBezTo>
                  <a:cubicBezTo>
                    <a:pt x="25039" y="63911"/>
                    <a:pt x="25289" y="63911"/>
                    <a:pt x="25540" y="63911"/>
                  </a:cubicBezTo>
                  <a:cubicBezTo>
                    <a:pt x="26392" y="63886"/>
                    <a:pt x="27269" y="63936"/>
                    <a:pt x="28121" y="63835"/>
                  </a:cubicBezTo>
                  <a:cubicBezTo>
                    <a:pt x="28146" y="63835"/>
                    <a:pt x="28171" y="63886"/>
                    <a:pt x="28222" y="63911"/>
                  </a:cubicBezTo>
                  <a:cubicBezTo>
                    <a:pt x="28196" y="63936"/>
                    <a:pt x="28222" y="63986"/>
                    <a:pt x="28196" y="64036"/>
                  </a:cubicBezTo>
                  <a:cubicBezTo>
                    <a:pt x="27971" y="64337"/>
                    <a:pt x="27670" y="64462"/>
                    <a:pt x="27294" y="64462"/>
                  </a:cubicBezTo>
                  <a:cubicBezTo>
                    <a:pt x="26141" y="64462"/>
                    <a:pt x="24988" y="64462"/>
                    <a:pt x="23861" y="64462"/>
                  </a:cubicBezTo>
                  <a:cubicBezTo>
                    <a:pt x="23359" y="64462"/>
                    <a:pt x="22908" y="64562"/>
                    <a:pt x="22432" y="64688"/>
                  </a:cubicBezTo>
                  <a:cubicBezTo>
                    <a:pt x="22131" y="64788"/>
                    <a:pt x="21881" y="64963"/>
                    <a:pt x="21780" y="65289"/>
                  </a:cubicBezTo>
                  <a:cubicBezTo>
                    <a:pt x="21730" y="65414"/>
                    <a:pt x="21655" y="65540"/>
                    <a:pt x="21605" y="65640"/>
                  </a:cubicBezTo>
                  <a:cubicBezTo>
                    <a:pt x="21229" y="66191"/>
                    <a:pt x="21028" y="66818"/>
                    <a:pt x="20953" y="67470"/>
                  </a:cubicBezTo>
                  <a:cubicBezTo>
                    <a:pt x="20853" y="68221"/>
                    <a:pt x="20653" y="68948"/>
                    <a:pt x="20427" y="69675"/>
                  </a:cubicBezTo>
                  <a:cubicBezTo>
                    <a:pt x="20327" y="70026"/>
                    <a:pt x="20176" y="70352"/>
                    <a:pt x="19976" y="70653"/>
                  </a:cubicBezTo>
                  <a:cubicBezTo>
                    <a:pt x="19600" y="71179"/>
                    <a:pt x="19224" y="71680"/>
                    <a:pt x="18848" y="72181"/>
                  </a:cubicBezTo>
                  <a:cubicBezTo>
                    <a:pt x="18748" y="72332"/>
                    <a:pt x="18572" y="72457"/>
                    <a:pt x="18422" y="72582"/>
                  </a:cubicBezTo>
                  <a:cubicBezTo>
                    <a:pt x="18322" y="72683"/>
                    <a:pt x="18247" y="72783"/>
                    <a:pt x="18146" y="72883"/>
                  </a:cubicBezTo>
                  <a:cubicBezTo>
                    <a:pt x="17896" y="73109"/>
                    <a:pt x="17670" y="73359"/>
                    <a:pt x="17419" y="73610"/>
                  </a:cubicBezTo>
                  <a:cubicBezTo>
                    <a:pt x="17244" y="73785"/>
                    <a:pt x="17219" y="73911"/>
                    <a:pt x="17369" y="74136"/>
                  </a:cubicBezTo>
                  <a:cubicBezTo>
                    <a:pt x="17545" y="74362"/>
                    <a:pt x="17720" y="74587"/>
                    <a:pt x="17896" y="74788"/>
                  </a:cubicBezTo>
                  <a:cubicBezTo>
                    <a:pt x="18146" y="75089"/>
                    <a:pt x="18422" y="75389"/>
                    <a:pt x="18673" y="75690"/>
                  </a:cubicBezTo>
                  <a:cubicBezTo>
                    <a:pt x="18873" y="75916"/>
                    <a:pt x="19099" y="76116"/>
                    <a:pt x="19274" y="76342"/>
                  </a:cubicBezTo>
                  <a:cubicBezTo>
                    <a:pt x="19475" y="76592"/>
                    <a:pt x="19775" y="76743"/>
                    <a:pt x="20001" y="76918"/>
                  </a:cubicBezTo>
                  <a:cubicBezTo>
                    <a:pt x="20076" y="76993"/>
                    <a:pt x="20176" y="77094"/>
                    <a:pt x="20226" y="77169"/>
                  </a:cubicBezTo>
                  <a:cubicBezTo>
                    <a:pt x="20402" y="77420"/>
                    <a:pt x="20552" y="77670"/>
                    <a:pt x="20728" y="77921"/>
                  </a:cubicBezTo>
                  <a:cubicBezTo>
                    <a:pt x="20878" y="78146"/>
                    <a:pt x="21028" y="78347"/>
                    <a:pt x="21079" y="78623"/>
                  </a:cubicBezTo>
                  <a:cubicBezTo>
                    <a:pt x="21129" y="78848"/>
                    <a:pt x="21254" y="79049"/>
                    <a:pt x="21329" y="79224"/>
                  </a:cubicBezTo>
                  <a:cubicBezTo>
                    <a:pt x="21530" y="79299"/>
                    <a:pt x="21630" y="79149"/>
                    <a:pt x="21780" y="79124"/>
                  </a:cubicBezTo>
                  <a:cubicBezTo>
                    <a:pt x="21931" y="79099"/>
                    <a:pt x="22106" y="79099"/>
                    <a:pt x="22282" y="79074"/>
                  </a:cubicBezTo>
                  <a:cubicBezTo>
                    <a:pt x="22407" y="79074"/>
                    <a:pt x="22557" y="79099"/>
                    <a:pt x="22733" y="79024"/>
                  </a:cubicBezTo>
                  <a:cubicBezTo>
                    <a:pt x="22507" y="78823"/>
                    <a:pt x="22282" y="78648"/>
                    <a:pt x="22206" y="78397"/>
                  </a:cubicBezTo>
                  <a:cubicBezTo>
                    <a:pt x="21906" y="78121"/>
                    <a:pt x="21830" y="77745"/>
                    <a:pt x="21655" y="77394"/>
                  </a:cubicBezTo>
                  <a:cubicBezTo>
                    <a:pt x="21630" y="77344"/>
                    <a:pt x="21605" y="77244"/>
                    <a:pt x="21605" y="77169"/>
                  </a:cubicBezTo>
                  <a:cubicBezTo>
                    <a:pt x="21605" y="77119"/>
                    <a:pt x="21630" y="77044"/>
                    <a:pt x="21680" y="76993"/>
                  </a:cubicBezTo>
                  <a:cubicBezTo>
                    <a:pt x="21755" y="76943"/>
                    <a:pt x="21856" y="76968"/>
                    <a:pt x="21906" y="77044"/>
                  </a:cubicBezTo>
                  <a:cubicBezTo>
                    <a:pt x="22056" y="77269"/>
                    <a:pt x="22232" y="77470"/>
                    <a:pt x="22307" y="77720"/>
                  </a:cubicBezTo>
                  <a:cubicBezTo>
                    <a:pt x="22457" y="78071"/>
                    <a:pt x="22708" y="78322"/>
                    <a:pt x="22958" y="78597"/>
                  </a:cubicBezTo>
                  <a:cubicBezTo>
                    <a:pt x="23034" y="78673"/>
                    <a:pt x="23134" y="78723"/>
                    <a:pt x="23259" y="78723"/>
                  </a:cubicBezTo>
                  <a:cubicBezTo>
                    <a:pt x="23710" y="78673"/>
                    <a:pt x="24161" y="78673"/>
                    <a:pt x="24562" y="78397"/>
                  </a:cubicBezTo>
                  <a:cubicBezTo>
                    <a:pt x="24512" y="78347"/>
                    <a:pt x="24462" y="78297"/>
                    <a:pt x="24412" y="78272"/>
                  </a:cubicBezTo>
                  <a:cubicBezTo>
                    <a:pt x="24186" y="78171"/>
                    <a:pt x="23961" y="78071"/>
                    <a:pt x="23735" y="77971"/>
                  </a:cubicBezTo>
                  <a:cubicBezTo>
                    <a:pt x="23635" y="77921"/>
                    <a:pt x="23510" y="77871"/>
                    <a:pt x="23460" y="77770"/>
                  </a:cubicBezTo>
                  <a:cubicBezTo>
                    <a:pt x="23259" y="77495"/>
                    <a:pt x="23084" y="77194"/>
                    <a:pt x="22908" y="76893"/>
                  </a:cubicBezTo>
                  <a:cubicBezTo>
                    <a:pt x="22908" y="76868"/>
                    <a:pt x="22883" y="76818"/>
                    <a:pt x="22908" y="76793"/>
                  </a:cubicBezTo>
                  <a:cubicBezTo>
                    <a:pt x="22933" y="76718"/>
                    <a:pt x="22958" y="76617"/>
                    <a:pt x="23008" y="76592"/>
                  </a:cubicBezTo>
                  <a:cubicBezTo>
                    <a:pt x="23084" y="76567"/>
                    <a:pt x="23184" y="76567"/>
                    <a:pt x="23234" y="76617"/>
                  </a:cubicBezTo>
                  <a:cubicBezTo>
                    <a:pt x="23359" y="76718"/>
                    <a:pt x="23435" y="76843"/>
                    <a:pt x="23510" y="76968"/>
                  </a:cubicBezTo>
                  <a:cubicBezTo>
                    <a:pt x="23660" y="77194"/>
                    <a:pt x="23861" y="77319"/>
                    <a:pt x="24086" y="77420"/>
                  </a:cubicBezTo>
                  <a:cubicBezTo>
                    <a:pt x="24262" y="77495"/>
                    <a:pt x="24412" y="77445"/>
                    <a:pt x="24562" y="77319"/>
                  </a:cubicBezTo>
                  <a:cubicBezTo>
                    <a:pt x="24738" y="77194"/>
                    <a:pt x="24838" y="77018"/>
                    <a:pt x="24938" y="76818"/>
                  </a:cubicBezTo>
                  <a:cubicBezTo>
                    <a:pt x="24763" y="76693"/>
                    <a:pt x="24612" y="76592"/>
                    <a:pt x="24462" y="76492"/>
                  </a:cubicBezTo>
                  <a:cubicBezTo>
                    <a:pt x="23986" y="76141"/>
                    <a:pt x="23510" y="75790"/>
                    <a:pt x="23084" y="75389"/>
                  </a:cubicBezTo>
                  <a:cubicBezTo>
                    <a:pt x="22858" y="75164"/>
                    <a:pt x="22758" y="74938"/>
                    <a:pt x="22708" y="74638"/>
                  </a:cubicBezTo>
                  <a:cubicBezTo>
                    <a:pt x="22633" y="74237"/>
                    <a:pt x="22758" y="73886"/>
                    <a:pt x="22958" y="73560"/>
                  </a:cubicBezTo>
                  <a:cubicBezTo>
                    <a:pt x="23184" y="73209"/>
                    <a:pt x="23384" y="72858"/>
                    <a:pt x="23710" y="72582"/>
                  </a:cubicBezTo>
                  <a:cubicBezTo>
                    <a:pt x="23785" y="72532"/>
                    <a:pt x="23836" y="72432"/>
                    <a:pt x="23886" y="72357"/>
                  </a:cubicBezTo>
                  <a:cubicBezTo>
                    <a:pt x="23986" y="72232"/>
                    <a:pt x="24111" y="72156"/>
                    <a:pt x="24262" y="72106"/>
                  </a:cubicBezTo>
                  <a:cubicBezTo>
                    <a:pt x="24788" y="71931"/>
                    <a:pt x="25364" y="71830"/>
                    <a:pt x="25916" y="71605"/>
                  </a:cubicBezTo>
                  <a:cubicBezTo>
                    <a:pt x="25991" y="71555"/>
                    <a:pt x="26091" y="71555"/>
                    <a:pt x="26191" y="71580"/>
                  </a:cubicBezTo>
                  <a:cubicBezTo>
                    <a:pt x="26592" y="71605"/>
                    <a:pt x="26943" y="71505"/>
                    <a:pt x="27294" y="71304"/>
                  </a:cubicBezTo>
                  <a:cubicBezTo>
                    <a:pt x="27495" y="71179"/>
                    <a:pt x="27695" y="71079"/>
                    <a:pt x="27921" y="71003"/>
                  </a:cubicBezTo>
                  <a:cubicBezTo>
                    <a:pt x="28698" y="70728"/>
                    <a:pt x="29274" y="70201"/>
                    <a:pt x="29876" y="69675"/>
                  </a:cubicBezTo>
                  <a:cubicBezTo>
                    <a:pt x="29976" y="69575"/>
                    <a:pt x="30051" y="69475"/>
                    <a:pt x="30101" y="69374"/>
                  </a:cubicBezTo>
                  <a:cubicBezTo>
                    <a:pt x="30252" y="69023"/>
                    <a:pt x="30377" y="68673"/>
                    <a:pt x="30327" y="68297"/>
                  </a:cubicBezTo>
                  <a:cubicBezTo>
                    <a:pt x="30277" y="67971"/>
                    <a:pt x="30227" y="67620"/>
                    <a:pt x="30176" y="67269"/>
                  </a:cubicBezTo>
                  <a:cubicBezTo>
                    <a:pt x="30151" y="67094"/>
                    <a:pt x="30101" y="66918"/>
                    <a:pt x="30051" y="66743"/>
                  </a:cubicBezTo>
                  <a:cubicBezTo>
                    <a:pt x="30051" y="66668"/>
                    <a:pt x="30076" y="66567"/>
                    <a:pt x="30176" y="66567"/>
                  </a:cubicBezTo>
                  <a:cubicBezTo>
                    <a:pt x="30227" y="66542"/>
                    <a:pt x="30302" y="66567"/>
                    <a:pt x="30352" y="66617"/>
                  </a:cubicBezTo>
                  <a:cubicBezTo>
                    <a:pt x="30552" y="66893"/>
                    <a:pt x="30703" y="67169"/>
                    <a:pt x="30778" y="67495"/>
                  </a:cubicBezTo>
                  <a:cubicBezTo>
                    <a:pt x="30878" y="67896"/>
                    <a:pt x="30928" y="68322"/>
                    <a:pt x="30903" y="68723"/>
                  </a:cubicBezTo>
                  <a:cubicBezTo>
                    <a:pt x="30878" y="69174"/>
                    <a:pt x="30778" y="69625"/>
                    <a:pt x="30452" y="69976"/>
                  </a:cubicBezTo>
                  <a:cubicBezTo>
                    <a:pt x="29800" y="70627"/>
                    <a:pt x="29099" y="71254"/>
                    <a:pt x="28196" y="71555"/>
                  </a:cubicBezTo>
                  <a:cubicBezTo>
                    <a:pt x="28071" y="71605"/>
                    <a:pt x="27946" y="71655"/>
                    <a:pt x="27821" y="71830"/>
                  </a:cubicBezTo>
                  <a:cubicBezTo>
                    <a:pt x="27971" y="71931"/>
                    <a:pt x="28071" y="72031"/>
                    <a:pt x="28196" y="72106"/>
                  </a:cubicBezTo>
                  <a:cubicBezTo>
                    <a:pt x="28547" y="72382"/>
                    <a:pt x="28898" y="72633"/>
                    <a:pt x="29274" y="72908"/>
                  </a:cubicBezTo>
                  <a:cubicBezTo>
                    <a:pt x="29650" y="73184"/>
                    <a:pt x="30051" y="73485"/>
                    <a:pt x="30477" y="73685"/>
                  </a:cubicBezTo>
                  <a:cubicBezTo>
                    <a:pt x="31680" y="74337"/>
                    <a:pt x="32908" y="74963"/>
                    <a:pt x="34161" y="75490"/>
                  </a:cubicBezTo>
                  <a:cubicBezTo>
                    <a:pt x="34312" y="75565"/>
                    <a:pt x="34462" y="75640"/>
                    <a:pt x="34613" y="75715"/>
                  </a:cubicBezTo>
                  <a:cubicBezTo>
                    <a:pt x="35214" y="76041"/>
                    <a:pt x="35866" y="76267"/>
                    <a:pt x="36517" y="76442"/>
                  </a:cubicBezTo>
                  <a:cubicBezTo>
                    <a:pt x="36768" y="76517"/>
                    <a:pt x="37019" y="76567"/>
                    <a:pt x="37269" y="76643"/>
                  </a:cubicBezTo>
                  <a:cubicBezTo>
                    <a:pt x="38046" y="76818"/>
                    <a:pt x="38798" y="77119"/>
                    <a:pt x="39575" y="77219"/>
                  </a:cubicBezTo>
                  <a:cubicBezTo>
                    <a:pt x="40151" y="77294"/>
                    <a:pt x="40728" y="77420"/>
                    <a:pt x="41304" y="77394"/>
                  </a:cubicBezTo>
                  <a:cubicBezTo>
                    <a:pt x="41505" y="77394"/>
                    <a:pt x="41705" y="77420"/>
                    <a:pt x="41906" y="77445"/>
                  </a:cubicBezTo>
                  <a:cubicBezTo>
                    <a:pt x="42232" y="77520"/>
                    <a:pt x="42557" y="77545"/>
                    <a:pt x="42883" y="77545"/>
                  </a:cubicBezTo>
                  <a:cubicBezTo>
                    <a:pt x="43384" y="77520"/>
                    <a:pt x="43886" y="77545"/>
                    <a:pt x="44362" y="77545"/>
                  </a:cubicBezTo>
                  <a:cubicBezTo>
                    <a:pt x="45390" y="77545"/>
                    <a:pt x="46417" y="77545"/>
                    <a:pt x="47445" y="77520"/>
                  </a:cubicBezTo>
                  <a:cubicBezTo>
                    <a:pt x="47570" y="77520"/>
                    <a:pt x="47720" y="77570"/>
                    <a:pt x="47846" y="77420"/>
                  </a:cubicBezTo>
                  <a:cubicBezTo>
                    <a:pt x="47796" y="77294"/>
                    <a:pt x="47745" y="77119"/>
                    <a:pt x="47695" y="76968"/>
                  </a:cubicBezTo>
                  <a:cubicBezTo>
                    <a:pt x="47620" y="76693"/>
                    <a:pt x="47520" y="76392"/>
                    <a:pt x="47445" y="76116"/>
                  </a:cubicBezTo>
                  <a:cubicBezTo>
                    <a:pt x="47369" y="75765"/>
                    <a:pt x="47319" y="75440"/>
                    <a:pt x="47244" y="75089"/>
                  </a:cubicBezTo>
                  <a:cubicBezTo>
                    <a:pt x="47194" y="74813"/>
                    <a:pt x="47144" y="74537"/>
                    <a:pt x="47144" y="74262"/>
                  </a:cubicBezTo>
                  <a:cubicBezTo>
                    <a:pt x="47119" y="73435"/>
                    <a:pt x="47144" y="72633"/>
                    <a:pt x="47144" y="71830"/>
                  </a:cubicBezTo>
                  <a:cubicBezTo>
                    <a:pt x="47169" y="71079"/>
                    <a:pt x="47294" y="70377"/>
                    <a:pt x="47595" y="69700"/>
                  </a:cubicBezTo>
                  <a:cubicBezTo>
                    <a:pt x="47896" y="68998"/>
                    <a:pt x="48272" y="68322"/>
                    <a:pt x="48673" y="67695"/>
                  </a:cubicBezTo>
                  <a:cubicBezTo>
                    <a:pt x="49049" y="67144"/>
                    <a:pt x="49525" y="66668"/>
                    <a:pt x="50076" y="66317"/>
                  </a:cubicBezTo>
                  <a:cubicBezTo>
                    <a:pt x="50202" y="66216"/>
                    <a:pt x="50352" y="66141"/>
                    <a:pt x="50477" y="66091"/>
                  </a:cubicBezTo>
                  <a:cubicBezTo>
                    <a:pt x="50527" y="66066"/>
                    <a:pt x="50603" y="66116"/>
                    <a:pt x="50653" y="66141"/>
                  </a:cubicBezTo>
                  <a:cubicBezTo>
                    <a:pt x="50728" y="66191"/>
                    <a:pt x="50728" y="66292"/>
                    <a:pt x="50653" y="66367"/>
                  </a:cubicBezTo>
                  <a:cubicBezTo>
                    <a:pt x="50552" y="66467"/>
                    <a:pt x="50427" y="66567"/>
                    <a:pt x="50302" y="66642"/>
                  </a:cubicBezTo>
                  <a:cubicBezTo>
                    <a:pt x="49750" y="66993"/>
                    <a:pt x="49349" y="67495"/>
                    <a:pt x="49024" y="68071"/>
                  </a:cubicBezTo>
                  <a:cubicBezTo>
                    <a:pt x="48798" y="68447"/>
                    <a:pt x="48623" y="68848"/>
                    <a:pt x="48397" y="69249"/>
                  </a:cubicBezTo>
                  <a:cubicBezTo>
                    <a:pt x="47921" y="70076"/>
                    <a:pt x="47720" y="70978"/>
                    <a:pt x="47720" y="71906"/>
                  </a:cubicBezTo>
                  <a:cubicBezTo>
                    <a:pt x="47720" y="72332"/>
                    <a:pt x="47720" y="72733"/>
                    <a:pt x="47695" y="73159"/>
                  </a:cubicBezTo>
                  <a:cubicBezTo>
                    <a:pt x="47670" y="74011"/>
                    <a:pt x="47745" y="74838"/>
                    <a:pt x="47946" y="75665"/>
                  </a:cubicBezTo>
                  <a:cubicBezTo>
                    <a:pt x="47971" y="75765"/>
                    <a:pt x="47996" y="75891"/>
                    <a:pt x="48021" y="75991"/>
                  </a:cubicBezTo>
                  <a:cubicBezTo>
                    <a:pt x="48146" y="76542"/>
                    <a:pt x="48297" y="77069"/>
                    <a:pt x="48572" y="77545"/>
                  </a:cubicBezTo>
                  <a:cubicBezTo>
                    <a:pt x="48598" y="77595"/>
                    <a:pt x="48648" y="77645"/>
                    <a:pt x="48648" y="77720"/>
                  </a:cubicBezTo>
                  <a:cubicBezTo>
                    <a:pt x="48648" y="78021"/>
                    <a:pt x="48773" y="78247"/>
                    <a:pt x="48898" y="78522"/>
                  </a:cubicBezTo>
                  <a:cubicBezTo>
                    <a:pt x="49400" y="79600"/>
                    <a:pt x="49901" y="80703"/>
                    <a:pt x="50427" y="81805"/>
                  </a:cubicBezTo>
                  <a:cubicBezTo>
                    <a:pt x="50502" y="81981"/>
                    <a:pt x="50603" y="82156"/>
                    <a:pt x="50703" y="82332"/>
                  </a:cubicBezTo>
                  <a:cubicBezTo>
                    <a:pt x="50928" y="82658"/>
                    <a:pt x="51079" y="83034"/>
                    <a:pt x="51405" y="83259"/>
                  </a:cubicBezTo>
                  <a:cubicBezTo>
                    <a:pt x="51480" y="83610"/>
                    <a:pt x="51755" y="83811"/>
                    <a:pt x="51981" y="84061"/>
                  </a:cubicBezTo>
                  <a:cubicBezTo>
                    <a:pt x="52457" y="84562"/>
                    <a:pt x="53059" y="84838"/>
                    <a:pt x="53735" y="85039"/>
                  </a:cubicBezTo>
                  <a:cubicBezTo>
                    <a:pt x="53861" y="85064"/>
                    <a:pt x="54011" y="85114"/>
                    <a:pt x="54086" y="85189"/>
                  </a:cubicBezTo>
                  <a:cubicBezTo>
                    <a:pt x="54237" y="85364"/>
                    <a:pt x="54437" y="85440"/>
                    <a:pt x="54638" y="85490"/>
                  </a:cubicBezTo>
                  <a:cubicBezTo>
                    <a:pt x="55640" y="85740"/>
                    <a:pt x="56643" y="85941"/>
                    <a:pt x="57695" y="85941"/>
                  </a:cubicBezTo>
                  <a:cubicBezTo>
                    <a:pt x="58071" y="85941"/>
                    <a:pt x="58447" y="85941"/>
                    <a:pt x="58823" y="85941"/>
                  </a:cubicBezTo>
                  <a:cubicBezTo>
                    <a:pt x="59274" y="85941"/>
                    <a:pt x="59625" y="86091"/>
                    <a:pt x="59851" y="86517"/>
                  </a:cubicBezTo>
                  <a:cubicBezTo>
                    <a:pt x="59901" y="86643"/>
                    <a:pt x="59976" y="86743"/>
                    <a:pt x="60076" y="86843"/>
                  </a:cubicBezTo>
                  <a:cubicBezTo>
                    <a:pt x="60653" y="87445"/>
                    <a:pt x="60903" y="88197"/>
                    <a:pt x="60928" y="88999"/>
                  </a:cubicBezTo>
                  <a:cubicBezTo>
                    <a:pt x="60979" y="89876"/>
                    <a:pt x="60928" y="90728"/>
                    <a:pt x="60928" y="91580"/>
                  </a:cubicBezTo>
                  <a:cubicBezTo>
                    <a:pt x="60928" y="91680"/>
                    <a:pt x="60928" y="91780"/>
                    <a:pt x="60903" y="91881"/>
                  </a:cubicBezTo>
                  <a:cubicBezTo>
                    <a:pt x="60803" y="92582"/>
                    <a:pt x="60728" y="93284"/>
                    <a:pt x="60603" y="93986"/>
                  </a:cubicBezTo>
                  <a:cubicBezTo>
                    <a:pt x="60578" y="94161"/>
                    <a:pt x="60553" y="94312"/>
                    <a:pt x="60502" y="94487"/>
                  </a:cubicBezTo>
                  <a:cubicBezTo>
                    <a:pt x="60302" y="95264"/>
                    <a:pt x="60277" y="96041"/>
                    <a:pt x="60578" y="96793"/>
                  </a:cubicBezTo>
                  <a:cubicBezTo>
                    <a:pt x="60979" y="97044"/>
                    <a:pt x="60979" y="97044"/>
                    <a:pt x="61279" y="97094"/>
                  </a:cubicBezTo>
                  <a:cubicBezTo>
                    <a:pt x="61204" y="96968"/>
                    <a:pt x="61154" y="96868"/>
                    <a:pt x="61104" y="96768"/>
                  </a:cubicBezTo>
                  <a:cubicBezTo>
                    <a:pt x="60878" y="96442"/>
                    <a:pt x="60979" y="96116"/>
                    <a:pt x="61079" y="95765"/>
                  </a:cubicBezTo>
                  <a:cubicBezTo>
                    <a:pt x="61104" y="95690"/>
                    <a:pt x="61279" y="95665"/>
                    <a:pt x="61329" y="95740"/>
                  </a:cubicBezTo>
                  <a:cubicBezTo>
                    <a:pt x="61380" y="95841"/>
                    <a:pt x="61405" y="95966"/>
                    <a:pt x="61430" y="96066"/>
                  </a:cubicBezTo>
                  <a:cubicBezTo>
                    <a:pt x="61430" y="96292"/>
                    <a:pt x="61505" y="96492"/>
                    <a:pt x="61630" y="96668"/>
                  </a:cubicBezTo>
                  <a:cubicBezTo>
                    <a:pt x="62031" y="97244"/>
                    <a:pt x="62056" y="97269"/>
                    <a:pt x="62758" y="97244"/>
                  </a:cubicBezTo>
                  <a:cubicBezTo>
                    <a:pt x="62858" y="97244"/>
                    <a:pt x="62984" y="97294"/>
                    <a:pt x="63009" y="97194"/>
                  </a:cubicBezTo>
                  <a:cubicBezTo>
                    <a:pt x="62833" y="96843"/>
                    <a:pt x="62683" y="96542"/>
                    <a:pt x="62558" y="96242"/>
                  </a:cubicBezTo>
                  <a:cubicBezTo>
                    <a:pt x="62432" y="95966"/>
                    <a:pt x="62482" y="95715"/>
                    <a:pt x="62558" y="95465"/>
                  </a:cubicBezTo>
                  <a:cubicBezTo>
                    <a:pt x="62583" y="95415"/>
                    <a:pt x="62658" y="95364"/>
                    <a:pt x="62708" y="95364"/>
                  </a:cubicBezTo>
                  <a:cubicBezTo>
                    <a:pt x="62758" y="95364"/>
                    <a:pt x="62833" y="95415"/>
                    <a:pt x="62858" y="95465"/>
                  </a:cubicBezTo>
                  <a:cubicBezTo>
                    <a:pt x="62908" y="95515"/>
                    <a:pt x="62933" y="95615"/>
                    <a:pt x="62933" y="95690"/>
                  </a:cubicBezTo>
                  <a:cubicBezTo>
                    <a:pt x="62933" y="96016"/>
                    <a:pt x="63109" y="96292"/>
                    <a:pt x="63259" y="96567"/>
                  </a:cubicBezTo>
                  <a:cubicBezTo>
                    <a:pt x="63510" y="96968"/>
                    <a:pt x="63936" y="97119"/>
                    <a:pt x="64412" y="97094"/>
                  </a:cubicBezTo>
                  <a:cubicBezTo>
                    <a:pt x="64412" y="97094"/>
                    <a:pt x="64437" y="97094"/>
                    <a:pt x="64462" y="97044"/>
                  </a:cubicBezTo>
                  <a:cubicBezTo>
                    <a:pt x="64437" y="96994"/>
                    <a:pt x="64412" y="96843"/>
                    <a:pt x="64412" y="96843"/>
                  </a:cubicBezTo>
                  <a:cubicBezTo>
                    <a:pt x="64162" y="96868"/>
                    <a:pt x="64162" y="96668"/>
                    <a:pt x="64136" y="96542"/>
                  </a:cubicBezTo>
                  <a:cubicBezTo>
                    <a:pt x="64061" y="96392"/>
                    <a:pt x="64036" y="96217"/>
                    <a:pt x="64011" y="96066"/>
                  </a:cubicBezTo>
                  <a:cubicBezTo>
                    <a:pt x="63911" y="95490"/>
                    <a:pt x="63911" y="94913"/>
                    <a:pt x="64011" y="94337"/>
                  </a:cubicBezTo>
                  <a:cubicBezTo>
                    <a:pt x="64136" y="93685"/>
                    <a:pt x="64212" y="93034"/>
                    <a:pt x="64387" y="92382"/>
                  </a:cubicBezTo>
                  <a:cubicBezTo>
                    <a:pt x="64888" y="90552"/>
                    <a:pt x="65515" y="88748"/>
                    <a:pt x="66066" y="86918"/>
                  </a:cubicBezTo>
                  <a:cubicBezTo>
                    <a:pt x="66091" y="86768"/>
                    <a:pt x="66142" y="86643"/>
                    <a:pt x="66066" y="86467"/>
                  </a:cubicBezTo>
                  <a:cubicBezTo>
                    <a:pt x="65791" y="86392"/>
                    <a:pt x="65515" y="86292"/>
                    <a:pt x="65214" y="86292"/>
                  </a:cubicBezTo>
                  <a:cubicBezTo>
                    <a:pt x="65039" y="86292"/>
                    <a:pt x="64888" y="86267"/>
                    <a:pt x="64763" y="86141"/>
                  </a:cubicBezTo>
                  <a:cubicBezTo>
                    <a:pt x="64563" y="85916"/>
                    <a:pt x="64362" y="85715"/>
                    <a:pt x="64212" y="85490"/>
                  </a:cubicBezTo>
                  <a:cubicBezTo>
                    <a:pt x="64111" y="85364"/>
                    <a:pt x="64036" y="85189"/>
                    <a:pt x="64036" y="85039"/>
                  </a:cubicBezTo>
                  <a:cubicBezTo>
                    <a:pt x="63986" y="84487"/>
                    <a:pt x="63936" y="83911"/>
                    <a:pt x="63936" y="83359"/>
                  </a:cubicBezTo>
                  <a:cubicBezTo>
                    <a:pt x="63936" y="81003"/>
                    <a:pt x="63936" y="78648"/>
                    <a:pt x="63911" y="76292"/>
                  </a:cubicBezTo>
                  <a:cubicBezTo>
                    <a:pt x="63911" y="75740"/>
                    <a:pt x="63886" y="75189"/>
                    <a:pt x="63811" y="74612"/>
                  </a:cubicBezTo>
                  <a:cubicBezTo>
                    <a:pt x="63685" y="73535"/>
                    <a:pt x="63360" y="72557"/>
                    <a:pt x="62633" y="71730"/>
                  </a:cubicBezTo>
                  <a:cubicBezTo>
                    <a:pt x="62207" y="71254"/>
                    <a:pt x="61831" y="70753"/>
                    <a:pt x="61455" y="70252"/>
                  </a:cubicBezTo>
                  <a:cubicBezTo>
                    <a:pt x="61355" y="70126"/>
                    <a:pt x="61380" y="70026"/>
                    <a:pt x="61455" y="69976"/>
                  </a:cubicBezTo>
                  <a:cubicBezTo>
                    <a:pt x="61530" y="69926"/>
                    <a:pt x="61605" y="69976"/>
                    <a:pt x="61680" y="70026"/>
                  </a:cubicBezTo>
                  <a:cubicBezTo>
                    <a:pt x="61730" y="70076"/>
                    <a:pt x="61806" y="70126"/>
                    <a:pt x="61856" y="70201"/>
                  </a:cubicBezTo>
                  <a:cubicBezTo>
                    <a:pt x="62257" y="70627"/>
                    <a:pt x="62658" y="71079"/>
                    <a:pt x="63059" y="71505"/>
                  </a:cubicBezTo>
                  <a:cubicBezTo>
                    <a:pt x="63786" y="72282"/>
                    <a:pt x="64136" y="73234"/>
                    <a:pt x="64337" y="74262"/>
                  </a:cubicBezTo>
                  <a:cubicBezTo>
                    <a:pt x="64487" y="75039"/>
                    <a:pt x="64537" y="75841"/>
                    <a:pt x="64512" y="76643"/>
                  </a:cubicBezTo>
                  <a:cubicBezTo>
                    <a:pt x="64512" y="76843"/>
                    <a:pt x="64487" y="77044"/>
                    <a:pt x="64563" y="77244"/>
                  </a:cubicBezTo>
                  <a:cubicBezTo>
                    <a:pt x="65289" y="77495"/>
                    <a:pt x="65991" y="77745"/>
                    <a:pt x="66768" y="77720"/>
                  </a:cubicBezTo>
                  <a:cubicBezTo>
                    <a:pt x="67645" y="77695"/>
                    <a:pt x="68522" y="77695"/>
                    <a:pt x="69400" y="77695"/>
                  </a:cubicBezTo>
                  <a:cubicBezTo>
                    <a:pt x="69776" y="77695"/>
                    <a:pt x="70126" y="77645"/>
                    <a:pt x="70477" y="77545"/>
                  </a:cubicBezTo>
                  <a:cubicBezTo>
                    <a:pt x="70753" y="77445"/>
                    <a:pt x="71004" y="77344"/>
                    <a:pt x="71279" y="77244"/>
                  </a:cubicBezTo>
                  <a:cubicBezTo>
                    <a:pt x="71480" y="77144"/>
                    <a:pt x="71705" y="77044"/>
                    <a:pt x="71881" y="76918"/>
                  </a:cubicBezTo>
                  <a:cubicBezTo>
                    <a:pt x="72357" y="76517"/>
                    <a:pt x="72858" y="76116"/>
                    <a:pt x="73309" y="75690"/>
                  </a:cubicBezTo>
                  <a:cubicBezTo>
                    <a:pt x="73911" y="75089"/>
                    <a:pt x="74512" y="74437"/>
                    <a:pt x="75089" y="73810"/>
                  </a:cubicBezTo>
                  <a:cubicBezTo>
                    <a:pt x="75941" y="72883"/>
                    <a:pt x="76768" y="71931"/>
                    <a:pt x="77495" y="70903"/>
                  </a:cubicBezTo>
                  <a:cubicBezTo>
                    <a:pt x="78046" y="70126"/>
                    <a:pt x="78623" y="69349"/>
                    <a:pt x="78974" y="68447"/>
                  </a:cubicBezTo>
                  <a:cubicBezTo>
                    <a:pt x="79174" y="67971"/>
                    <a:pt x="79400" y="67520"/>
                    <a:pt x="79700" y="67094"/>
                  </a:cubicBezTo>
                  <a:cubicBezTo>
                    <a:pt x="79801" y="66918"/>
                    <a:pt x="79926" y="66768"/>
                    <a:pt x="80001" y="66592"/>
                  </a:cubicBezTo>
                  <a:cubicBezTo>
                    <a:pt x="80227" y="66191"/>
                    <a:pt x="80502" y="65891"/>
                    <a:pt x="80853" y="65615"/>
                  </a:cubicBezTo>
                  <a:cubicBezTo>
                    <a:pt x="81054" y="65414"/>
                    <a:pt x="81279" y="65239"/>
                    <a:pt x="81505" y="65089"/>
                  </a:cubicBezTo>
                  <a:cubicBezTo>
                    <a:pt x="81580" y="65013"/>
                    <a:pt x="81680" y="64988"/>
                    <a:pt x="81756" y="64963"/>
                  </a:cubicBezTo>
                  <a:cubicBezTo>
                    <a:pt x="82107" y="64888"/>
                    <a:pt x="82432" y="64763"/>
                    <a:pt x="82733" y="64587"/>
                  </a:cubicBezTo>
                  <a:cubicBezTo>
                    <a:pt x="82909" y="64512"/>
                    <a:pt x="83084" y="64437"/>
                    <a:pt x="83284" y="64362"/>
                  </a:cubicBezTo>
                  <a:cubicBezTo>
                    <a:pt x="83385" y="64312"/>
                    <a:pt x="83535" y="64262"/>
                    <a:pt x="83635" y="64211"/>
                  </a:cubicBezTo>
                  <a:cubicBezTo>
                    <a:pt x="84011" y="64036"/>
                    <a:pt x="84387" y="63961"/>
                    <a:pt x="84788" y="63936"/>
                  </a:cubicBezTo>
                  <a:cubicBezTo>
                    <a:pt x="85139" y="63911"/>
                    <a:pt x="85490" y="63911"/>
                    <a:pt x="85841" y="63911"/>
                  </a:cubicBezTo>
                  <a:cubicBezTo>
                    <a:pt x="86568" y="63936"/>
                    <a:pt x="87269" y="64036"/>
                    <a:pt x="87971" y="64262"/>
                  </a:cubicBezTo>
                  <a:cubicBezTo>
                    <a:pt x="88147" y="64312"/>
                    <a:pt x="88297" y="64337"/>
                    <a:pt x="88447" y="64362"/>
                  </a:cubicBezTo>
                  <a:close/>
                  <a:moveTo>
                    <a:pt x="69124" y="13108"/>
                  </a:moveTo>
                  <a:cubicBezTo>
                    <a:pt x="69049" y="13058"/>
                    <a:pt x="68974" y="13133"/>
                    <a:pt x="68923" y="13184"/>
                  </a:cubicBezTo>
                  <a:cubicBezTo>
                    <a:pt x="68272" y="13910"/>
                    <a:pt x="67470" y="14487"/>
                    <a:pt x="66743" y="15138"/>
                  </a:cubicBezTo>
                  <a:cubicBezTo>
                    <a:pt x="66492" y="15364"/>
                    <a:pt x="66217" y="15539"/>
                    <a:pt x="65916" y="15665"/>
                  </a:cubicBezTo>
                  <a:cubicBezTo>
                    <a:pt x="65565" y="15815"/>
                    <a:pt x="65214" y="15966"/>
                    <a:pt x="64913" y="16191"/>
                  </a:cubicBezTo>
                  <a:cubicBezTo>
                    <a:pt x="64437" y="16592"/>
                    <a:pt x="63886" y="16868"/>
                    <a:pt x="63385" y="17194"/>
                  </a:cubicBezTo>
                  <a:cubicBezTo>
                    <a:pt x="62808" y="17544"/>
                    <a:pt x="62207" y="17870"/>
                    <a:pt x="61630" y="18221"/>
                  </a:cubicBezTo>
                  <a:cubicBezTo>
                    <a:pt x="61029" y="18597"/>
                    <a:pt x="60427" y="18973"/>
                    <a:pt x="59826" y="19374"/>
                  </a:cubicBezTo>
                  <a:cubicBezTo>
                    <a:pt x="59475" y="19600"/>
                    <a:pt x="59124" y="19825"/>
                    <a:pt x="58723" y="19925"/>
                  </a:cubicBezTo>
                  <a:cubicBezTo>
                    <a:pt x="58172" y="20051"/>
                    <a:pt x="57670" y="20402"/>
                    <a:pt x="57069" y="20402"/>
                  </a:cubicBezTo>
                  <a:cubicBezTo>
                    <a:pt x="57019" y="20427"/>
                    <a:pt x="56943" y="20452"/>
                    <a:pt x="56893" y="20477"/>
                  </a:cubicBezTo>
                  <a:cubicBezTo>
                    <a:pt x="56517" y="20552"/>
                    <a:pt x="56141" y="20652"/>
                    <a:pt x="55791" y="20727"/>
                  </a:cubicBezTo>
                  <a:cubicBezTo>
                    <a:pt x="55440" y="20828"/>
                    <a:pt x="55114" y="20878"/>
                    <a:pt x="54763" y="20953"/>
                  </a:cubicBezTo>
                  <a:cubicBezTo>
                    <a:pt x="54212" y="21078"/>
                    <a:pt x="53660" y="21204"/>
                    <a:pt x="53134" y="21329"/>
                  </a:cubicBezTo>
                  <a:cubicBezTo>
                    <a:pt x="52583" y="21454"/>
                    <a:pt x="52056" y="21529"/>
                    <a:pt x="51530" y="21730"/>
                  </a:cubicBezTo>
                  <a:cubicBezTo>
                    <a:pt x="51380" y="21780"/>
                    <a:pt x="51229" y="21830"/>
                    <a:pt x="51054" y="21855"/>
                  </a:cubicBezTo>
                  <a:cubicBezTo>
                    <a:pt x="50452" y="21956"/>
                    <a:pt x="49876" y="22106"/>
                    <a:pt x="49249" y="22181"/>
                  </a:cubicBezTo>
                  <a:cubicBezTo>
                    <a:pt x="48948" y="22206"/>
                    <a:pt x="48648" y="22281"/>
                    <a:pt x="48322" y="22281"/>
                  </a:cubicBezTo>
                  <a:cubicBezTo>
                    <a:pt x="47871" y="22331"/>
                    <a:pt x="47395" y="22382"/>
                    <a:pt x="46943" y="22457"/>
                  </a:cubicBezTo>
                  <a:cubicBezTo>
                    <a:pt x="46893" y="22457"/>
                    <a:pt x="46843" y="22482"/>
                    <a:pt x="46793" y="22482"/>
                  </a:cubicBezTo>
                  <a:cubicBezTo>
                    <a:pt x="46517" y="22657"/>
                    <a:pt x="46217" y="22682"/>
                    <a:pt x="45916" y="22732"/>
                  </a:cubicBezTo>
                  <a:cubicBezTo>
                    <a:pt x="45465" y="22833"/>
                    <a:pt x="45014" y="22958"/>
                    <a:pt x="44562" y="23033"/>
                  </a:cubicBezTo>
                  <a:cubicBezTo>
                    <a:pt x="44362" y="23058"/>
                    <a:pt x="44161" y="23108"/>
                    <a:pt x="43961" y="23108"/>
                  </a:cubicBezTo>
                  <a:cubicBezTo>
                    <a:pt x="43410" y="23108"/>
                    <a:pt x="42858" y="23108"/>
                    <a:pt x="42282" y="23108"/>
                  </a:cubicBezTo>
                  <a:cubicBezTo>
                    <a:pt x="42181" y="23108"/>
                    <a:pt x="42106" y="23133"/>
                    <a:pt x="41981" y="23159"/>
                  </a:cubicBezTo>
                  <a:cubicBezTo>
                    <a:pt x="41981" y="23409"/>
                    <a:pt x="41981" y="23635"/>
                    <a:pt x="41956" y="23860"/>
                  </a:cubicBezTo>
                  <a:cubicBezTo>
                    <a:pt x="41931" y="24111"/>
                    <a:pt x="41931" y="24387"/>
                    <a:pt x="41881" y="24637"/>
                  </a:cubicBezTo>
                  <a:cubicBezTo>
                    <a:pt x="41806" y="24938"/>
                    <a:pt x="41780" y="25239"/>
                    <a:pt x="41780" y="25540"/>
                  </a:cubicBezTo>
                  <a:cubicBezTo>
                    <a:pt x="41780" y="27144"/>
                    <a:pt x="41780" y="28773"/>
                    <a:pt x="41806" y="30402"/>
                  </a:cubicBezTo>
                  <a:cubicBezTo>
                    <a:pt x="41806" y="31028"/>
                    <a:pt x="41755" y="31655"/>
                    <a:pt x="41655" y="32281"/>
                  </a:cubicBezTo>
                  <a:cubicBezTo>
                    <a:pt x="41530" y="32983"/>
                    <a:pt x="41379" y="33660"/>
                    <a:pt x="41304" y="34387"/>
                  </a:cubicBezTo>
                  <a:cubicBezTo>
                    <a:pt x="41179" y="35289"/>
                    <a:pt x="40903" y="36141"/>
                    <a:pt x="40678" y="37018"/>
                  </a:cubicBezTo>
                  <a:cubicBezTo>
                    <a:pt x="40603" y="37319"/>
                    <a:pt x="40502" y="37595"/>
                    <a:pt x="40427" y="37895"/>
                  </a:cubicBezTo>
                  <a:cubicBezTo>
                    <a:pt x="40377" y="38071"/>
                    <a:pt x="40327" y="38246"/>
                    <a:pt x="40252" y="38397"/>
                  </a:cubicBezTo>
                  <a:cubicBezTo>
                    <a:pt x="40001" y="39098"/>
                    <a:pt x="39725" y="39750"/>
                    <a:pt x="39500" y="40452"/>
                  </a:cubicBezTo>
                  <a:cubicBezTo>
                    <a:pt x="39224" y="41229"/>
                    <a:pt x="38898" y="41981"/>
                    <a:pt x="38598" y="42758"/>
                  </a:cubicBezTo>
                  <a:cubicBezTo>
                    <a:pt x="38572" y="42833"/>
                    <a:pt x="38547" y="42908"/>
                    <a:pt x="38497" y="42983"/>
                  </a:cubicBezTo>
                  <a:cubicBezTo>
                    <a:pt x="37896" y="43785"/>
                    <a:pt x="37570" y="44738"/>
                    <a:pt x="36943" y="45515"/>
                  </a:cubicBezTo>
                  <a:cubicBezTo>
                    <a:pt x="36918" y="45540"/>
                    <a:pt x="36893" y="45565"/>
                    <a:pt x="36893" y="45590"/>
                  </a:cubicBezTo>
                  <a:cubicBezTo>
                    <a:pt x="36768" y="45916"/>
                    <a:pt x="36567" y="46166"/>
                    <a:pt x="36342" y="46417"/>
                  </a:cubicBezTo>
                  <a:cubicBezTo>
                    <a:pt x="35991" y="46793"/>
                    <a:pt x="35665" y="47169"/>
                    <a:pt x="35289" y="47520"/>
                  </a:cubicBezTo>
                  <a:cubicBezTo>
                    <a:pt x="34688" y="48071"/>
                    <a:pt x="34111" y="48647"/>
                    <a:pt x="33535" y="49199"/>
                  </a:cubicBezTo>
                  <a:cubicBezTo>
                    <a:pt x="33435" y="49299"/>
                    <a:pt x="33334" y="49374"/>
                    <a:pt x="33209" y="49449"/>
                  </a:cubicBezTo>
                  <a:cubicBezTo>
                    <a:pt x="33009" y="49600"/>
                    <a:pt x="32833" y="49775"/>
                    <a:pt x="32683" y="49951"/>
                  </a:cubicBezTo>
                  <a:cubicBezTo>
                    <a:pt x="32507" y="50151"/>
                    <a:pt x="32282" y="50302"/>
                    <a:pt x="32056" y="50452"/>
                  </a:cubicBezTo>
                  <a:cubicBezTo>
                    <a:pt x="31530" y="50778"/>
                    <a:pt x="31003" y="51079"/>
                    <a:pt x="30477" y="51404"/>
                  </a:cubicBezTo>
                  <a:cubicBezTo>
                    <a:pt x="30327" y="51505"/>
                    <a:pt x="30151" y="51580"/>
                    <a:pt x="29951" y="51655"/>
                  </a:cubicBezTo>
                  <a:cubicBezTo>
                    <a:pt x="29399" y="51830"/>
                    <a:pt x="28948" y="52206"/>
                    <a:pt x="28447" y="52482"/>
                  </a:cubicBezTo>
                  <a:cubicBezTo>
                    <a:pt x="28723" y="52758"/>
                    <a:pt x="30026" y="53685"/>
                    <a:pt x="30452" y="53936"/>
                  </a:cubicBezTo>
                  <a:cubicBezTo>
                    <a:pt x="30527" y="53986"/>
                    <a:pt x="30653" y="54011"/>
                    <a:pt x="30753" y="54061"/>
                  </a:cubicBezTo>
                  <a:cubicBezTo>
                    <a:pt x="30803" y="54011"/>
                    <a:pt x="30828" y="53986"/>
                    <a:pt x="30853" y="53936"/>
                  </a:cubicBezTo>
                  <a:cubicBezTo>
                    <a:pt x="30878" y="53886"/>
                    <a:pt x="30928" y="53860"/>
                    <a:pt x="30953" y="53810"/>
                  </a:cubicBezTo>
                  <a:cubicBezTo>
                    <a:pt x="31480" y="53084"/>
                    <a:pt x="32232" y="52683"/>
                    <a:pt x="33109" y="52532"/>
                  </a:cubicBezTo>
                  <a:cubicBezTo>
                    <a:pt x="33936" y="52407"/>
                    <a:pt x="34788" y="52382"/>
                    <a:pt x="35640" y="52557"/>
                  </a:cubicBezTo>
                  <a:cubicBezTo>
                    <a:pt x="35740" y="52407"/>
                    <a:pt x="35866" y="52206"/>
                    <a:pt x="35991" y="52031"/>
                  </a:cubicBezTo>
                  <a:cubicBezTo>
                    <a:pt x="36091" y="51881"/>
                    <a:pt x="36217" y="51705"/>
                    <a:pt x="36342" y="51580"/>
                  </a:cubicBezTo>
                  <a:cubicBezTo>
                    <a:pt x="36968" y="51003"/>
                    <a:pt x="37570" y="50427"/>
                    <a:pt x="38196" y="49850"/>
                  </a:cubicBezTo>
                  <a:cubicBezTo>
                    <a:pt x="38547" y="49550"/>
                    <a:pt x="38973" y="49349"/>
                    <a:pt x="39425" y="49224"/>
                  </a:cubicBezTo>
                  <a:cubicBezTo>
                    <a:pt x="40452" y="48998"/>
                    <a:pt x="41329" y="49274"/>
                    <a:pt x="42156" y="49825"/>
                  </a:cubicBezTo>
                  <a:cubicBezTo>
                    <a:pt x="42457" y="50051"/>
                    <a:pt x="42733" y="50327"/>
                    <a:pt x="43009" y="50577"/>
                  </a:cubicBezTo>
                  <a:cubicBezTo>
                    <a:pt x="43059" y="50627"/>
                    <a:pt x="43134" y="50652"/>
                    <a:pt x="43234" y="50703"/>
                  </a:cubicBezTo>
                  <a:cubicBezTo>
                    <a:pt x="43309" y="50176"/>
                    <a:pt x="43384" y="49700"/>
                    <a:pt x="43460" y="49224"/>
                  </a:cubicBezTo>
                  <a:cubicBezTo>
                    <a:pt x="43535" y="48748"/>
                    <a:pt x="43710" y="48297"/>
                    <a:pt x="44036" y="47946"/>
                  </a:cubicBezTo>
                  <a:cubicBezTo>
                    <a:pt x="44537" y="47394"/>
                    <a:pt x="45064" y="46868"/>
                    <a:pt x="45665" y="46417"/>
                  </a:cubicBezTo>
                  <a:cubicBezTo>
                    <a:pt x="45941" y="46191"/>
                    <a:pt x="46267" y="46066"/>
                    <a:pt x="46593" y="45966"/>
                  </a:cubicBezTo>
                  <a:cubicBezTo>
                    <a:pt x="46868" y="45891"/>
                    <a:pt x="47144" y="45891"/>
                    <a:pt x="47420" y="45966"/>
                  </a:cubicBezTo>
                  <a:cubicBezTo>
                    <a:pt x="47971" y="46141"/>
                    <a:pt x="48472" y="46367"/>
                    <a:pt x="48923" y="46718"/>
                  </a:cubicBezTo>
                  <a:cubicBezTo>
                    <a:pt x="49224" y="46968"/>
                    <a:pt x="49550" y="47194"/>
                    <a:pt x="49876" y="47444"/>
                  </a:cubicBezTo>
                  <a:cubicBezTo>
                    <a:pt x="49926" y="47495"/>
                    <a:pt x="50001" y="47545"/>
                    <a:pt x="50126" y="47495"/>
                  </a:cubicBezTo>
                  <a:cubicBezTo>
                    <a:pt x="50126" y="47369"/>
                    <a:pt x="50126" y="47219"/>
                    <a:pt x="50126" y="47068"/>
                  </a:cubicBezTo>
                  <a:cubicBezTo>
                    <a:pt x="50151" y="46667"/>
                    <a:pt x="50126" y="46266"/>
                    <a:pt x="50177" y="45865"/>
                  </a:cubicBezTo>
                  <a:cubicBezTo>
                    <a:pt x="50352" y="44612"/>
                    <a:pt x="50803" y="43409"/>
                    <a:pt x="51354" y="42256"/>
                  </a:cubicBezTo>
                  <a:cubicBezTo>
                    <a:pt x="51430" y="42031"/>
                    <a:pt x="51555" y="41830"/>
                    <a:pt x="51705" y="41655"/>
                  </a:cubicBezTo>
                  <a:cubicBezTo>
                    <a:pt x="52733" y="40452"/>
                    <a:pt x="52658" y="40402"/>
                    <a:pt x="54212" y="39800"/>
                  </a:cubicBezTo>
                  <a:cubicBezTo>
                    <a:pt x="54362" y="39750"/>
                    <a:pt x="54487" y="39725"/>
                    <a:pt x="54638" y="39675"/>
                  </a:cubicBezTo>
                  <a:cubicBezTo>
                    <a:pt x="55014" y="39550"/>
                    <a:pt x="55415" y="39499"/>
                    <a:pt x="55816" y="39499"/>
                  </a:cubicBezTo>
                  <a:cubicBezTo>
                    <a:pt x="56743" y="39525"/>
                    <a:pt x="57695" y="39525"/>
                    <a:pt x="58648" y="39525"/>
                  </a:cubicBezTo>
                  <a:cubicBezTo>
                    <a:pt x="58848" y="39525"/>
                    <a:pt x="59074" y="39525"/>
                    <a:pt x="59299" y="39525"/>
                  </a:cubicBezTo>
                  <a:cubicBezTo>
                    <a:pt x="59274" y="39399"/>
                    <a:pt x="59274" y="39299"/>
                    <a:pt x="59249" y="39199"/>
                  </a:cubicBezTo>
                  <a:cubicBezTo>
                    <a:pt x="59149" y="38848"/>
                    <a:pt x="59149" y="38497"/>
                    <a:pt x="59149" y="38121"/>
                  </a:cubicBezTo>
                  <a:cubicBezTo>
                    <a:pt x="59149" y="36968"/>
                    <a:pt x="59099" y="35815"/>
                    <a:pt x="59274" y="34662"/>
                  </a:cubicBezTo>
                  <a:cubicBezTo>
                    <a:pt x="59375" y="34061"/>
                    <a:pt x="59475" y="33509"/>
                    <a:pt x="59851" y="33033"/>
                  </a:cubicBezTo>
                  <a:cubicBezTo>
                    <a:pt x="59951" y="32908"/>
                    <a:pt x="60026" y="32758"/>
                    <a:pt x="60126" y="32632"/>
                  </a:cubicBezTo>
                  <a:cubicBezTo>
                    <a:pt x="60653" y="31755"/>
                    <a:pt x="61430" y="31229"/>
                    <a:pt x="62382" y="30928"/>
                  </a:cubicBezTo>
                  <a:cubicBezTo>
                    <a:pt x="62858" y="30753"/>
                    <a:pt x="63360" y="30627"/>
                    <a:pt x="63886" y="30677"/>
                  </a:cubicBezTo>
                  <a:cubicBezTo>
                    <a:pt x="64061" y="30702"/>
                    <a:pt x="64262" y="30702"/>
                    <a:pt x="64412" y="30652"/>
                  </a:cubicBezTo>
                  <a:cubicBezTo>
                    <a:pt x="64788" y="30552"/>
                    <a:pt x="65164" y="30552"/>
                    <a:pt x="65565" y="30552"/>
                  </a:cubicBezTo>
                  <a:cubicBezTo>
                    <a:pt x="65916" y="30552"/>
                    <a:pt x="66292" y="30602"/>
                    <a:pt x="66643" y="30527"/>
                  </a:cubicBezTo>
                  <a:cubicBezTo>
                    <a:pt x="67219" y="30452"/>
                    <a:pt x="67796" y="30402"/>
                    <a:pt x="68372" y="30402"/>
                  </a:cubicBezTo>
                  <a:cubicBezTo>
                    <a:pt x="68573" y="30402"/>
                    <a:pt x="68773" y="30377"/>
                    <a:pt x="68923" y="30226"/>
                  </a:cubicBezTo>
                  <a:cubicBezTo>
                    <a:pt x="68873" y="29900"/>
                    <a:pt x="68648" y="29675"/>
                    <a:pt x="68447" y="29424"/>
                  </a:cubicBezTo>
                  <a:cubicBezTo>
                    <a:pt x="67896" y="28748"/>
                    <a:pt x="67570" y="27946"/>
                    <a:pt x="67420" y="27093"/>
                  </a:cubicBezTo>
                  <a:cubicBezTo>
                    <a:pt x="67244" y="26091"/>
                    <a:pt x="67144" y="25088"/>
                    <a:pt x="67019" y="24086"/>
                  </a:cubicBezTo>
                  <a:cubicBezTo>
                    <a:pt x="66969" y="23560"/>
                    <a:pt x="66944" y="23033"/>
                    <a:pt x="66944" y="22507"/>
                  </a:cubicBezTo>
                  <a:cubicBezTo>
                    <a:pt x="66969" y="21705"/>
                    <a:pt x="67019" y="20928"/>
                    <a:pt x="67044" y="20126"/>
                  </a:cubicBezTo>
                  <a:cubicBezTo>
                    <a:pt x="67069" y="19324"/>
                    <a:pt x="67144" y="18522"/>
                    <a:pt x="67395" y="17720"/>
                  </a:cubicBezTo>
                  <a:cubicBezTo>
                    <a:pt x="67470" y="17469"/>
                    <a:pt x="67495" y="17169"/>
                    <a:pt x="67570" y="16893"/>
                  </a:cubicBezTo>
                  <a:cubicBezTo>
                    <a:pt x="67645" y="16567"/>
                    <a:pt x="67720" y="16216"/>
                    <a:pt x="67846" y="15890"/>
                  </a:cubicBezTo>
                  <a:cubicBezTo>
                    <a:pt x="68197" y="14938"/>
                    <a:pt x="68598" y="13986"/>
                    <a:pt x="69124" y="13108"/>
                  </a:cubicBezTo>
                  <a:cubicBezTo>
                    <a:pt x="69124" y="13083"/>
                    <a:pt x="69149" y="13058"/>
                    <a:pt x="69174" y="13033"/>
                  </a:cubicBezTo>
                  <a:cubicBezTo>
                    <a:pt x="69174" y="13008"/>
                    <a:pt x="69149" y="12983"/>
                    <a:pt x="69124" y="12983"/>
                  </a:cubicBezTo>
                  <a:cubicBezTo>
                    <a:pt x="69124" y="12983"/>
                    <a:pt x="69099" y="13008"/>
                    <a:pt x="69099" y="13008"/>
                  </a:cubicBezTo>
                  <a:cubicBezTo>
                    <a:pt x="69099" y="13033"/>
                    <a:pt x="69124" y="13083"/>
                    <a:pt x="69124" y="13108"/>
                  </a:cubicBezTo>
                  <a:close/>
                  <a:moveTo>
                    <a:pt x="53660" y="5289"/>
                  </a:moveTo>
                  <a:cubicBezTo>
                    <a:pt x="53535" y="5239"/>
                    <a:pt x="53485" y="5339"/>
                    <a:pt x="53435" y="5414"/>
                  </a:cubicBezTo>
                  <a:cubicBezTo>
                    <a:pt x="52984" y="6316"/>
                    <a:pt x="52382" y="7093"/>
                    <a:pt x="51831" y="7920"/>
                  </a:cubicBezTo>
                  <a:cubicBezTo>
                    <a:pt x="51655" y="8196"/>
                    <a:pt x="51430" y="8422"/>
                    <a:pt x="51179" y="8597"/>
                  </a:cubicBezTo>
                  <a:cubicBezTo>
                    <a:pt x="50878" y="8848"/>
                    <a:pt x="50578" y="9073"/>
                    <a:pt x="50352" y="9399"/>
                  </a:cubicBezTo>
                  <a:cubicBezTo>
                    <a:pt x="50001" y="9900"/>
                    <a:pt x="49550" y="10301"/>
                    <a:pt x="49149" y="10752"/>
                  </a:cubicBezTo>
                  <a:cubicBezTo>
                    <a:pt x="48673" y="11229"/>
                    <a:pt x="48171" y="11705"/>
                    <a:pt x="47720" y="12206"/>
                  </a:cubicBezTo>
                  <a:cubicBezTo>
                    <a:pt x="47244" y="12707"/>
                    <a:pt x="46793" y="13209"/>
                    <a:pt x="46367" y="13710"/>
                  </a:cubicBezTo>
                  <a:cubicBezTo>
                    <a:pt x="46041" y="14086"/>
                    <a:pt x="45690" y="14412"/>
                    <a:pt x="45289" y="14662"/>
                  </a:cubicBezTo>
                  <a:cubicBezTo>
                    <a:pt x="44813" y="14938"/>
                    <a:pt x="44412" y="15364"/>
                    <a:pt x="43861" y="15539"/>
                  </a:cubicBezTo>
                  <a:cubicBezTo>
                    <a:pt x="43786" y="15565"/>
                    <a:pt x="43710" y="15640"/>
                    <a:pt x="43660" y="15665"/>
                  </a:cubicBezTo>
                  <a:cubicBezTo>
                    <a:pt x="43184" y="15940"/>
                    <a:pt x="42708" y="16216"/>
                    <a:pt x="42232" y="16467"/>
                  </a:cubicBezTo>
                  <a:cubicBezTo>
                    <a:pt x="41379" y="16918"/>
                    <a:pt x="40527" y="17344"/>
                    <a:pt x="39675" y="17795"/>
                  </a:cubicBezTo>
                  <a:cubicBezTo>
                    <a:pt x="39475" y="17895"/>
                    <a:pt x="39299" y="17996"/>
                    <a:pt x="39124" y="18096"/>
                  </a:cubicBezTo>
                  <a:cubicBezTo>
                    <a:pt x="38873" y="18246"/>
                    <a:pt x="38623" y="18397"/>
                    <a:pt x="38397" y="18522"/>
                  </a:cubicBezTo>
                  <a:cubicBezTo>
                    <a:pt x="37795" y="18848"/>
                    <a:pt x="37219" y="19123"/>
                    <a:pt x="36618" y="19399"/>
                  </a:cubicBezTo>
                  <a:cubicBezTo>
                    <a:pt x="36442" y="19449"/>
                    <a:pt x="36292" y="19524"/>
                    <a:pt x="36141" y="19550"/>
                  </a:cubicBezTo>
                  <a:cubicBezTo>
                    <a:pt x="35640" y="19675"/>
                    <a:pt x="35189" y="19951"/>
                    <a:pt x="34713" y="20126"/>
                  </a:cubicBezTo>
                  <a:cubicBezTo>
                    <a:pt x="34663" y="20151"/>
                    <a:pt x="34587" y="20176"/>
                    <a:pt x="34537" y="20226"/>
                  </a:cubicBezTo>
                  <a:cubicBezTo>
                    <a:pt x="34312" y="20452"/>
                    <a:pt x="34011" y="20552"/>
                    <a:pt x="33735" y="20702"/>
                  </a:cubicBezTo>
                  <a:cubicBezTo>
                    <a:pt x="33334" y="20903"/>
                    <a:pt x="32983" y="21128"/>
                    <a:pt x="32557" y="21304"/>
                  </a:cubicBezTo>
                  <a:cubicBezTo>
                    <a:pt x="32357" y="21404"/>
                    <a:pt x="32181" y="21504"/>
                    <a:pt x="31981" y="21555"/>
                  </a:cubicBezTo>
                  <a:cubicBezTo>
                    <a:pt x="31430" y="21705"/>
                    <a:pt x="30878" y="21855"/>
                    <a:pt x="30352" y="22006"/>
                  </a:cubicBezTo>
                  <a:cubicBezTo>
                    <a:pt x="30252" y="22031"/>
                    <a:pt x="30176" y="22081"/>
                    <a:pt x="30051" y="22106"/>
                  </a:cubicBezTo>
                  <a:cubicBezTo>
                    <a:pt x="30101" y="22331"/>
                    <a:pt x="30176" y="22532"/>
                    <a:pt x="30227" y="22758"/>
                  </a:cubicBezTo>
                  <a:cubicBezTo>
                    <a:pt x="30277" y="23008"/>
                    <a:pt x="30352" y="23259"/>
                    <a:pt x="30352" y="23534"/>
                  </a:cubicBezTo>
                  <a:cubicBezTo>
                    <a:pt x="30377" y="23835"/>
                    <a:pt x="30427" y="24161"/>
                    <a:pt x="30502" y="24462"/>
                  </a:cubicBezTo>
                  <a:cubicBezTo>
                    <a:pt x="30928" y="25991"/>
                    <a:pt x="31379" y="27545"/>
                    <a:pt x="31805" y="29098"/>
                  </a:cubicBezTo>
                  <a:cubicBezTo>
                    <a:pt x="31981" y="29750"/>
                    <a:pt x="32106" y="30402"/>
                    <a:pt x="32156" y="31103"/>
                  </a:cubicBezTo>
                  <a:cubicBezTo>
                    <a:pt x="32156" y="31254"/>
                    <a:pt x="32181" y="31379"/>
                    <a:pt x="32206" y="31530"/>
                  </a:cubicBezTo>
                  <a:cubicBezTo>
                    <a:pt x="32282" y="32382"/>
                    <a:pt x="32407" y="33209"/>
                    <a:pt x="32432" y="34061"/>
                  </a:cubicBezTo>
                  <a:cubicBezTo>
                    <a:pt x="32482" y="34788"/>
                    <a:pt x="32432" y="35515"/>
                    <a:pt x="32432" y="36241"/>
                  </a:cubicBezTo>
                  <a:cubicBezTo>
                    <a:pt x="32432" y="36392"/>
                    <a:pt x="32457" y="36567"/>
                    <a:pt x="32457" y="36743"/>
                  </a:cubicBezTo>
                  <a:cubicBezTo>
                    <a:pt x="32432" y="36943"/>
                    <a:pt x="32432" y="37169"/>
                    <a:pt x="32407" y="37369"/>
                  </a:cubicBezTo>
                  <a:cubicBezTo>
                    <a:pt x="32357" y="38146"/>
                    <a:pt x="32282" y="38923"/>
                    <a:pt x="32206" y="39700"/>
                  </a:cubicBezTo>
                  <a:cubicBezTo>
                    <a:pt x="32106" y="40778"/>
                    <a:pt x="32056" y="41855"/>
                    <a:pt x="31705" y="42883"/>
                  </a:cubicBezTo>
                  <a:cubicBezTo>
                    <a:pt x="31480" y="43585"/>
                    <a:pt x="31404" y="44337"/>
                    <a:pt x="31104" y="45013"/>
                  </a:cubicBezTo>
                  <a:cubicBezTo>
                    <a:pt x="31079" y="45063"/>
                    <a:pt x="31079" y="45139"/>
                    <a:pt x="31054" y="45214"/>
                  </a:cubicBezTo>
                  <a:cubicBezTo>
                    <a:pt x="31003" y="45389"/>
                    <a:pt x="30953" y="45565"/>
                    <a:pt x="30903" y="45740"/>
                  </a:cubicBezTo>
                  <a:cubicBezTo>
                    <a:pt x="30602" y="46492"/>
                    <a:pt x="30151" y="47194"/>
                    <a:pt x="29725" y="47896"/>
                  </a:cubicBezTo>
                  <a:cubicBezTo>
                    <a:pt x="29450" y="48347"/>
                    <a:pt x="29199" y="48773"/>
                    <a:pt x="28923" y="49224"/>
                  </a:cubicBezTo>
                  <a:cubicBezTo>
                    <a:pt x="28898" y="49274"/>
                    <a:pt x="28823" y="49349"/>
                    <a:pt x="28898" y="49449"/>
                  </a:cubicBezTo>
                  <a:cubicBezTo>
                    <a:pt x="28948" y="49449"/>
                    <a:pt x="29024" y="49449"/>
                    <a:pt x="29074" y="49424"/>
                  </a:cubicBezTo>
                  <a:cubicBezTo>
                    <a:pt x="29374" y="49349"/>
                    <a:pt x="29650" y="49224"/>
                    <a:pt x="29926" y="49174"/>
                  </a:cubicBezTo>
                  <a:cubicBezTo>
                    <a:pt x="30201" y="49099"/>
                    <a:pt x="30452" y="48998"/>
                    <a:pt x="30653" y="48823"/>
                  </a:cubicBezTo>
                  <a:cubicBezTo>
                    <a:pt x="31204" y="48347"/>
                    <a:pt x="31780" y="47921"/>
                    <a:pt x="32282" y="47394"/>
                  </a:cubicBezTo>
                  <a:cubicBezTo>
                    <a:pt x="33109" y="46517"/>
                    <a:pt x="33886" y="45565"/>
                    <a:pt x="34562" y="44562"/>
                  </a:cubicBezTo>
                  <a:cubicBezTo>
                    <a:pt x="34613" y="44487"/>
                    <a:pt x="34663" y="44387"/>
                    <a:pt x="34738" y="44261"/>
                  </a:cubicBezTo>
                  <a:cubicBezTo>
                    <a:pt x="34613" y="44161"/>
                    <a:pt x="34537" y="44061"/>
                    <a:pt x="34437" y="43986"/>
                  </a:cubicBezTo>
                  <a:cubicBezTo>
                    <a:pt x="34161" y="43710"/>
                    <a:pt x="33861" y="43434"/>
                    <a:pt x="33560" y="43159"/>
                  </a:cubicBezTo>
                  <a:cubicBezTo>
                    <a:pt x="33410" y="43008"/>
                    <a:pt x="33284" y="42858"/>
                    <a:pt x="33134" y="42682"/>
                  </a:cubicBezTo>
                  <a:cubicBezTo>
                    <a:pt x="33109" y="42632"/>
                    <a:pt x="33109" y="42532"/>
                    <a:pt x="33134" y="42507"/>
                  </a:cubicBezTo>
                  <a:cubicBezTo>
                    <a:pt x="33184" y="42457"/>
                    <a:pt x="33284" y="42457"/>
                    <a:pt x="33309" y="42457"/>
                  </a:cubicBezTo>
                  <a:cubicBezTo>
                    <a:pt x="33510" y="42582"/>
                    <a:pt x="33685" y="42682"/>
                    <a:pt x="33836" y="42833"/>
                  </a:cubicBezTo>
                  <a:cubicBezTo>
                    <a:pt x="34161" y="43083"/>
                    <a:pt x="34462" y="43359"/>
                    <a:pt x="34788" y="43635"/>
                  </a:cubicBezTo>
                  <a:cubicBezTo>
                    <a:pt x="34863" y="43710"/>
                    <a:pt x="34938" y="43760"/>
                    <a:pt x="35014" y="43810"/>
                  </a:cubicBezTo>
                  <a:cubicBezTo>
                    <a:pt x="35089" y="43760"/>
                    <a:pt x="35139" y="43710"/>
                    <a:pt x="35164" y="43660"/>
                  </a:cubicBezTo>
                  <a:cubicBezTo>
                    <a:pt x="35866" y="42557"/>
                    <a:pt x="36442" y="41404"/>
                    <a:pt x="36793" y="40151"/>
                  </a:cubicBezTo>
                  <a:cubicBezTo>
                    <a:pt x="37019" y="39399"/>
                    <a:pt x="37194" y="38622"/>
                    <a:pt x="37394" y="37845"/>
                  </a:cubicBezTo>
                  <a:cubicBezTo>
                    <a:pt x="37420" y="37745"/>
                    <a:pt x="37445" y="37620"/>
                    <a:pt x="37470" y="37494"/>
                  </a:cubicBezTo>
                  <a:cubicBezTo>
                    <a:pt x="37369" y="37394"/>
                    <a:pt x="37269" y="37319"/>
                    <a:pt x="37169" y="37219"/>
                  </a:cubicBezTo>
                  <a:cubicBezTo>
                    <a:pt x="36417" y="36617"/>
                    <a:pt x="35640" y="36016"/>
                    <a:pt x="34888" y="35414"/>
                  </a:cubicBezTo>
                  <a:cubicBezTo>
                    <a:pt x="34688" y="35264"/>
                    <a:pt x="34512" y="35114"/>
                    <a:pt x="34337" y="34963"/>
                  </a:cubicBezTo>
                  <a:cubicBezTo>
                    <a:pt x="34312" y="34938"/>
                    <a:pt x="34312" y="34863"/>
                    <a:pt x="34337" y="34838"/>
                  </a:cubicBezTo>
                  <a:cubicBezTo>
                    <a:pt x="34337" y="34788"/>
                    <a:pt x="34387" y="34763"/>
                    <a:pt x="34437" y="34763"/>
                  </a:cubicBezTo>
                  <a:cubicBezTo>
                    <a:pt x="34587" y="34713"/>
                    <a:pt x="34688" y="34788"/>
                    <a:pt x="34813" y="34863"/>
                  </a:cubicBezTo>
                  <a:cubicBezTo>
                    <a:pt x="35690" y="35364"/>
                    <a:pt x="36467" y="36016"/>
                    <a:pt x="37244" y="36642"/>
                  </a:cubicBezTo>
                  <a:cubicBezTo>
                    <a:pt x="37344" y="36718"/>
                    <a:pt x="37445" y="36793"/>
                    <a:pt x="37595" y="36893"/>
                  </a:cubicBezTo>
                  <a:cubicBezTo>
                    <a:pt x="37695" y="36342"/>
                    <a:pt x="37795" y="35840"/>
                    <a:pt x="37896" y="35339"/>
                  </a:cubicBezTo>
                  <a:cubicBezTo>
                    <a:pt x="38121" y="34412"/>
                    <a:pt x="38322" y="33509"/>
                    <a:pt x="38547" y="32582"/>
                  </a:cubicBezTo>
                  <a:cubicBezTo>
                    <a:pt x="38648" y="32156"/>
                    <a:pt x="38723" y="31755"/>
                    <a:pt x="38698" y="31304"/>
                  </a:cubicBezTo>
                  <a:cubicBezTo>
                    <a:pt x="38698" y="31154"/>
                    <a:pt x="38723" y="30978"/>
                    <a:pt x="38748" y="30828"/>
                  </a:cubicBezTo>
                  <a:cubicBezTo>
                    <a:pt x="38773" y="30502"/>
                    <a:pt x="38823" y="30201"/>
                    <a:pt x="38873" y="29900"/>
                  </a:cubicBezTo>
                  <a:cubicBezTo>
                    <a:pt x="38497" y="29800"/>
                    <a:pt x="38146" y="29725"/>
                    <a:pt x="37821" y="29625"/>
                  </a:cubicBezTo>
                  <a:cubicBezTo>
                    <a:pt x="36743" y="29299"/>
                    <a:pt x="35690" y="28973"/>
                    <a:pt x="34613" y="28672"/>
                  </a:cubicBezTo>
                  <a:cubicBezTo>
                    <a:pt x="34512" y="28647"/>
                    <a:pt x="34412" y="28622"/>
                    <a:pt x="34287" y="28622"/>
                  </a:cubicBezTo>
                  <a:cubicBezTo>
                    <a:pt x="34086" y="28622"/>
                    <a:pt x="33961" y="28472"/>
                    <a:pt x="34011" y="28271"/>
                  </a:cubicBezTo>
                  <a:cubicBezTo>
                    <a:pt x="34036" y="28221"/>
                    <a:pt x="34111" y="28171"/>
                    <a:pt x="34161" y="28171"/>
                  </a:cubicBezTo>
                  <a:cubicBezTo>
                    <a:pt x="34237" y="28146"/>
                    <a:pt x="34337" y="28146"/>
                    <a:pt x="34412" y="28171"/>
                  </a:cubicBezTo>
                  <a:cubicBezTo>
                    <a:pt x="34788" y="28246"/>
                    <a:pt x="35189" y="28321"/>
                    <a:pt x="35565" y="28422"/>
                  </a:cubicBezTo>
                  <a:cubicBezTo>
                    <a:pt x="36367" y="28647"/>
                    <a:pt x="37144" y="28898"/>
                    <a:pt x="37946" y="29123"/>
                  </a:cubicBezTo>
                  <a:cubicBezTo>
                    <a:pt x="38272" y="29224"/>
                    <a:pt x="38623" y="29324"/>
                    <a:pt x="38948" y="29424"/>
                  </a:cubicBezTo>
                  <a:cubicBezTo>
                    <a:pt x="38973" y="28923"/>
                    <a:pt x="39024" y="28447"/>
                    <a:pt x="39024" y="27946"/>
                  </a:cubicBezTo>
                  <a:cubicBezTo>
                    <a:pt x="39024" y="27269"/>
                    <a:pt x="38999" y="26617"/>
                    <a:pt x="38948" y="25966"/>
                  </a:cubicBezTo>
                  <a:cubicBezTo>
                    <a:pt x="38898" y="25314"/>
                    <a:pt x="38948" y="24662"/>
                    <a:pt x="39049" y="24036"/>
                  </a:cubicBezTo>
                  <a:cubicBezTo>
                    <a:pt x="39124" y="23710"/>
                    <a:pt x="39099" y="23409"/>
                    <a:pt x="39049" y="23108"/>
                  </a:cubicBezTo>
                  <a:cubicBezTo>
                    <a:pt x="38999" y="22908"/>
                    <a:pt x="38999" y="22707"/>
                    <a:pt x="38973" y="22507"/>
                  </a:cubicBezTo>
                  <a:cubicBezTo>
                    <a:pt x="38948" y="22407"/>
                    <a:pt x="38948" y="22331"/>
                    <a:pt x="38923" y="22231"/>
                  </a:cubicBezTo>
                  <a:cubicBezTo>
                    <a:pt x="38598" y="22181"/>
                    <a:pt x="38297" y="22281"/>
                    <a:pt x="38021" y="22306"/>
                  </a:cubicBezTo>
                  <a:cubicBezTo>
                    <a:pt x="36943" y="22482"/>
                    <a:pt x="35866" y="22482"/>
                    <a:pt x="34838" y="22808"/>
                  </a:cubicBezTo>
                  <a:cubicBezTo>
                    <a:pt x="34713" y="22833"/>
                    <a:pt x="34587" y="22833"/>
                    <a:pt x="34487" y="22833"/>
                  </a:cubicBezTo>
                  <a:cubicBezTo>
                    <a:pt x="34437" y="22808"/>
                    <a:pt x="34362" y="22758"/>
                    <a:pt x="34337" y="22707"/>
                  </a:cubicBezTo>
                  <a:cubicBezTo>
                    <a:pt x="34337" y="22657"/>
                    <a:pt x="34362" y="22582"/>
                    <a:pt x="34412" y="22532"/>
                  </a:cubicBezTo>
                  <a:cubicBezTo>
                    <a:pt x="34437" y="22482"/>
                    <a:pt x="34512" y="22457"/>
                    <a:pt x="34562" y="22432"/>
                  </a:cubicBezTo>
                  <a:cubicBezTo>
                    <a:pt x="35039" y="22306"/>
                    <a:pt x="35515" y="22131"/>
                    <a:pt x="35991" y="22056"/>
                  </a:cubicBezTo>
                  <a:cubicBezTo>
                    <a:pt x="36542" y="21930"/>
                    <a:pt x="37119" y="21905"/>
                    <a:pt x="37670" y="21805"/>
                  </a:cubicBezTo>
                  <a:cubicBezTo>
                    <a:pt x="38096" y="21755"/>
                    <a:pt x="38522" y="21730"/>
                    <a:pt x="38948" y="21580"/>
                  </a:cubicBezTo>
                  <a:cubicBezTo>
                    <a:pt x="38973" y="21103"/>
                    <a:pt x="38999" y="20627"/>
                    <a:pt x="38999" y="20151"/>
                  </a:cubicBezTo>
                  <a:cubicBezTo>
                    <a:pt x="38999" y="20026"/>
                    <a:pt x="38948" y="19925"/>
                    <a:pt x="38948" y="19800"/>
                  </a:cubicBezTo>
                  <a:cubicBezTo>
                    <a:pt x="38898" y="19524"/>
                    <a:pt x="39024" y="19349"/>
                    <a:pt x="39299" y="19349"/>
                  </a:cubicBezTo>
                  <a:cubicBezTo>
                    <a:pt x="39450" y="19349"/>
                    <a:pt x="39600" y="19349"/>
                    <a:pt x="39750" y="19374"/>
                  </a:cubicBezTo>
                  <a:cubicBezTo>
                    <a:pt x="40202" y="19449"/>
                    <a:pt x="40628" y="19524"/>
                    <a:pt x="41079" y="19600"/>
                  </a:cubicBezTo>
                  <a:cubicBezTo>
                    <a:pt x="41555" y="19650"/>
                    <a:pt x="42031" y="19700"/>
                    <a:pt x="42507" y="19750"/>
                  </a:cubicBezTo>
                  <a:cubicBezTo>
                    <a:pt x="42683" y="19775"/>
                    <a:pt x="42858" y="19800"/>
                    <a:pt x="43034" y="19800"/>
                  </a:cubicBezTo>
                  <a:cubicBezTo>
                    <a:pt x="43710" y="19875"/>
                    <a:pt x="44387" y="19875"/>
                    <a:pt x="45064" y="20026"/>
                  </a:cubicBezTo>
                  <a:cubicBezTo>
                    <a:pt x="45089" y="20026"/>
                    <a:pt x="45139" y="20026"/>
                    <a:pt x="45164" y="20026"/>
                  </a:cubicBezTo>
                  <a:cubicBezTo>
                    <a:pt x="46467" y="20076"/>
                    <a:pt x="47770" y="19925"/>
                    <a:pt x="49074" y="19825"/>
                  </a:cubicBezTo>
                  <a:cubicBezTo>
                    <a:pt x="49500" y="19775"/>
                    <a:pt x="49926" y="19700"/>
                    <a:pt x="50352" y="19675"/>
                  </a:cubicBezTo>
                  <a:cubicBezTo>
                    <a:pt x="52081" y="19524"/>
                    <a:pt x="53710" y="19048"/>
                    <a:pt x="55314" y="18472"/>
                  </a:cubicBezTo>
                  <a:cubicBezTo>
                    <a:pt x="55415" y="18422"/>
                    <a:pt x="55490" y="18346"/>
                    <a:pt x="55590" y="18296"/>
                  </a:cubicBezTo>
                  <a:cubicBezTo>
                    <a:pt x="55565" y="18221"/>
                    <a:pt x="55565" y="18171"/>
                    <a:pt x="55540" y="18121"/>
                  </a:cubicBezTo>
                  <a:cubicBezTo>
                    <a:pt x="55289" y="17645"/>
                    <a:pt x="55039" y="17169"/>
                    <a:pt x="54813" y="16667"/>
                  </a:cubicBezTo>
                  <a:cubicBezTo>
                    <a:pt x="54638" y="16266"/>
                    <a:pt x="54462" y="15890"/>
                    <a:pt x="54312" y="15489"/>
                  </a:cubicBezTo>
                  <a:cubicBezTo>
                    <a:pt x="54262" y="15389"/>
                    <a:pt x="54237" y="15289"/>
                    <a:pt x="54187" y="15214"/>
                  </a:cubicBezTo>
                  <a:cubicBezTo>
                    <a:pt x="53986" y="14888"/>
                    <a:pt x="53911" y="14512"/>
                    <a:pt x="53811" y="14136"/>
                  </a:cubicBezTo>
                  <a:cubicBezTo>
                    <a:pt x="53660" y="13534"/>
                    <a:pt x="53535" y="12958"/>
                    <a:pt x="53410" y="12356"/>
                  </a:cubicBezTo>
                  <a:cubicBezTo>
                    <a:pt x="53234" y="11705"/>
                    <a:pt x="53159" y="11053"/>
                    <a:pt x="53159" y="10377"/>
                  </a:cubicBezTo>
                  <a:cubicBezTo>
                    <a:pt x="53159" y="10101"/>
                    <a:pt x="53134" y="9800"/>
                    <a:pt x="53109" y="9499"/>
                  </a:cubicBezTo>
                  <a:cubicBezTo>
                    <a:pt x="53109" y="9073"/>
                    <a:pt x="53084" y="8672"/>
                    <a:pt x="53109" y="8246"/>
                  </a:cubicBezTo>
                  <a:cubicBezTo>
                    <a:pt x="53159" y="7720"/>
                    <a:pt x="53234" y="7194"/>
                    <a:pt x="53309" y="6692"/>
                  </a:cubicBezTo>
                  <a:cubicBezTo>
                    <a:pt x="53385" y="6216"/>
                    <a:pt x="53460" y="5740"/>
                    <a:pt x="53635" y="5289"/>
                  </a:cubicBezTo>
                  <a:cubicBezTo>
                    <a:pt x="53635" y="5264"/>
                    <a:pt x="53660" y="5214"/>
                    <a:pt x="53660" y="5189"/>
                  </a:cubicBezTo>
                  <a:cubicBezTo>
                    <a:pt x="53660" y="5189"/>
                    <a:pt x="53635" y="5163"/>
                    <a:pt x="53635" y="5163"/>
                  </a:cubicBezTo>
                  <a:cubicBezTo>
                    <a:pt x="53635" y="5189"/>
                    <a:pt x="53610" y="5214"/>
                    <a:pt x="53610" y="5214"/>
                  </a:cubicBezTo>
                  <a:cubicBezTo>
                    <a:pt x="53610" y="5239"/>
                    <a:pt x="53635" y="5264"/>
                    <a:pt x="53660" y="5289"/>
                  </a:cubicBezTo>
                  <a:close/>
                  <a:moveTo>
                    <a:pt x="14988" y="61530"/>
                  </a:moveTo>
                  <a:cubicBezTo>
                    <a:pt x="14988" y="61480"/>
                    <a:pt x="15013" y="61404"/>
                    <a:pt x="15013" y="61329"/>
                  </a:cubicBezTo>
                  <a:cubicBezTo>
                    <a:pt x="15089" y="59775"/>
                    <a:pt x="15264" y="58196"/>
                    <a:pt x="15414" y="56642"/>
                  </a:cubicBezTo>
                  <a:cubicBezTo>
                    <a:pt x="15565" y="55089"/>
                    <a:pt x="15765" y="53560"/>
                    <a:pt x="15891" y="52006"/>
                  </a:cubicBezTo>
                  <a:cubicBezTo>
                    <a:pt x="15966" y="51179"/>
                    <a:pt x="15966" y="50352"/>
                    <a:pt x="15941" y="49525"/>
                  </a:cubicBezTo>
                  <a:cubicBezTo>
                    <a:pt x="15941" y="48472"/>
                    <a:pt x="15891" y="47444"/>
                    <a:pt x="15815" y="46392"/>
                  </a:cubicBezTo>
                  <a:cubicBezTo>
                    <a:pt x="15765" y="45690"/>
                    <a:pt x="15615" y="44988"/>
                    <a:pt x="15515" y="44286"/>
                  </a:cubicBezTo>
                  <a:cubicBezTo>
                    <a:pt x="15465" y="43735"/>
                    <a:pt x="15389" y="43184"/>
                    <a:pt x="15339" y="42657"/>
                  </a:cubicBezTo>
                  <a:cubicBezTo>
                    <a:pt x="15314" y="42532"/>
                    <a:pt x="15264" y="42407"/>
                    <a:pt x="15239" y="42256"/>
                  </a:cubicBezTo>
                  <a:cubicBezTo>
                    <a:pt x="14788" y="42206"/>
                    <a:pt x="14337" y="42181"/>
                    <a:pt x="13886" y="42181"/>
                  </a:cubicBezTo>
                  <a:cubicBezTo>
                    <a:pt x="13610" y="42181"/>
                    <a:pt x="13334" y="42131"/>
                    <a:pt x="13059" y="42106"/>
                  </a:cubicBezTo>
                  <a:cubicBezTo>
                    <a:pt x="12632" y="42031"/>
                    <a:pt x="12206" y="42081"/>
                    <a:pt x="11780" y="42081"/>
                  </a:cubicBezTo>
                  <a:cubicBezTo>
                    <a:pt x="11705" y="42081"/>
                    <a:pt x="11630" y="42156"/>
                    <a:pt x="11555" y="42181"/>
                  </a:cubicBezTo>
                  <a:cubicBezTo>
                    <a:pt x="11379" y="42281"/>
                    <a:pt x="11204" y="42357"/>
                    <a:pt x="11053" y="42432"/>
                  </a:cubicBezTo>
                  <a:cubicBezTo>
                    <a:pt x="10853" y="42357"/>
                    <a:pt x="10803" y="42206"/>
                    <a:pt x="10778" y="42081"/>
                  </a:cubicBezTo>
                  <a:cubicBezTo>
                    <a:pt x="10703" y="41705"/>
                    <a:pt x="10452" y="41555"/>
                    <a:pt x="10126" y="41479"/>
                  </a:cubicBezTo>
                  <a:cubicBezTo>
                    <a:pt x="9800" y="41379"/>
                    <a:pt x="9449" y="41279"/>
                    <a:pt x="9124" y="41204"/>
                  </a:cubicBezTo>
                  <a:cubicBezTo>
                    <a:pt x="8422" y="41028"/>
                    <a:pt x="7745" y="40903"/>
                    <a:pt x="7018" y="40803"/>
                  </a:cubicBezTo>
                  <a:cubicBezTo>
                    <a:pt x="6116" y="40703"/>
                    <a:pt x="5239" y="40452"/>
                    <a:pt x="4387" y="40201"/>
                  </a:cubicBezTo>
                  <a:cubicBezTo>
                    <a:pt x="3735" y="40026"/>
                    <a:pt x="3084" y="39901"/>
                    <a:pt x="2432" y="39775"/>
                  </a:cubicBezTo>
                  <a:cubicBezTo>
                    <a:pt x="2357" y="39750"/>
                    <a:pt x="2282" y="39750"/>
                    <a:pt x="2206" y="39750"/>
                  </a:cubicBezTo>
                  <a:cubicBezTo>
                    <a:pt x="1956" y="39775"/>
                    <a:pt x="1755" y="39775"/>
                    <a:pt x="1555" y="39600"/>
                  </a:cubicBezTo>
                  <a:cubicBezTo>
                    <a:pt x="1505" y="39550"/>
                    <a:pt x="1379" y="39550"/>
                    <a:pt x="1279" y="39550"/>
                  </a:cubicBezTo>
                  <a:cubicBezTo>
                    <a:pt x="978" y="39575"/>
                    <a:pt x="728" y="39449"/>
                    <a:pt x="477" y="39299"/>
                  </a:cubicBezTo>
                  <a:cubicBezTo>
                    <a:pt x="176" y="39149"/>
                    <a:pt x="51" y="38873"/>
                    <a:pt x="26" y="38547"/>
                  </a:cubicBezTo>
                  <a:cubicBezTo>
                    <a:pt x="1" y="38372"/>
                    <a:pt x="26" y="38171"/>
                    <a:pt x="51" y="37996"/>
                  </a:cubicBezTo>
                  <a:cubicBezTo>
                    <a:pt x="176" y="37494"/>
                    <a:pt x="302" y="37018"/>
                    <a:pt x="427" y="36517"/>
                  </a:cubicBezTo>
                  <a:cubicBezTo>
                    <a:pt x="452" y="36417"/>
                    <a:pt x="477" y="36317"/>
                    <a:pt x="502" y="36216"/>
                  </a:cubicBezTo>
                  <a:cubicBezTo>
                    <a:pt x="527" y="36066"/>
                    <a:pt x="552" y="35941"/>
                    <a:pt x="677" y="35840"/>
                  </a:cubicBezTo>
                  <a:cubicBezTo>
                    <a:pt x="778" y="35740"/>
                    <a:pt x="853" y="35590"/>
                    <a:pt x="928" y="35464"/>
                  </a:cubicBezTo>
                  <a:cubicBezTo>
                    <a:pt x="1129" y="35189"/>
                    <a:pt x="1304" y="34913"/>
                    <a:pt x="1505" y="34637"/>
                  </a:cubicBezTo>
                  <a:cubicBezTo>
                    <a:pt x="1755" y="34286"/>
                    <a:pt x="2106" y="34136"/>
                    <a:pt x="2532" y="34236"/>
                  </a:cubicBezTo>
                  <a:cubicBezTo>
                    <a:pt x="2983" y="34362"/>
                    <a:pt x="3409" y="34362"/>
                    <a:pt x="3860" y="34362"/>
                  </a:cubicBezTo>
                  <a:cubicBezTo>
                    <a:pt x="3961" y="34362"/>
                    <a:pt x="4061" y="34362"/>
                    <a:pt x="4161" y="34387"/>
                  </a:cubicBezTo>
                  <a:cubicBezTo>
                    <a:pt x="4813" y="34587"/>
                    <a:pt x="5490" y="34637"/>
                    <a:pt x="6166" y="34788"/>
                  </a:cubicBezTo>
                  <a:cubicBezTo>
                    <a:pt x="6567" y="34863"/>
                    <a:pt x="6968" y="34863"/>
                    <a:pt x="7369" y="34838"/>
                  </a:cubicBezTo>
                  <a:cubicBezTo>
                    <a:pt x="7896" y="34788"/>
                    <a:pt x="8397" y="34813"/>
                    <a:pt x="8923" y="34813"/>
                  </a:cubicBezTo>
                  <a:cubicBezTo>
                    <a:pt x="9099" y="34813"/>
                    <a:pt x="9274" y="34813"/>
                    <a:pt x="9475" y="34813"/>
                  </a:cubicBezTo>
                  <a:cubicBezTo>
                    <a:pt x="10201" y="34838"/>
                    <a:pt x="10728" y="34487"/>
                    <a:pt x="11079" y="33860"/>
                  </a:cubicBezTo>
                  <a:cubicBezTo>
                    <a:pt x="11179" y="33685"/>
                    <a:pt x="11279" y="33509"/>
                    <a:pt x="11429" y="33384"/>
                  </a:cubicBezTo>
                  <a:cubicBezTo>
                    <a:pt x="11530" y="33309"/>
                    <a:pt x="11580" y="33184"/>
                    <a:pt x="11655" y="33058"/>
                  </a:cubicBezTo>
                  <a:cubicBezTo>
                    <a:pt x="12106" y="32332"/>
                    <a:pt x="12658" y="31705"/>
                    <a:pt x="13234" y="31078"/>
                  </a:cubicBezTo>
                  <a:cubicBezTo>
                    <a:pt x="13434" y="30878"/>
                    <a:pt x="13635" y="30778"/>
                    <a:pt x="13936" y="30778"/>
                  </a:cubicBezTo>
                  <a:cubicBezTo>
                    <a:pt x="14587" y="30778"/>
                    <a:pt x="15239" y="30878"/>
                    <a:pt x="15891" y="31103"/>
                  </a:cubicBezTo>
                  <a:cubicBezTo>
                    <a:pt x="16116" y="31179"/>
                    <a:pt x="16342" y="31204"/>
                    <a:pt x="16617" y="31154"/>
                  </a:cubicBezTo>
                  <a:cubicBezTo>
                    <a:pt x="17018" y="31053"/>
                    <a:pt x="17419" y="31003"/>
                    <a:pt x="17846" y="30978"/>
                  </a:cubicBezTo>
                  <a:cubicBezTo>
                    <a:pt x="18522" y="30953"/>
                    <a:pt x="19174" y="30803"/>
                    <a:pt x="19825" y="30602"/>
                  </a:cubicBezTo>
                  <a:cubicBezTo>
                    <a:pt x="20878" y="30276"/>
                    <a:pt x="21881" y="29875"/>
                    <a:pt x="22933" y="29550"/>
                  </a:cubicBezTo>
                  <a:cubicBezTo>
                    <a:pt x="23460" y="29374"/>
                    <a:pt x="23961" y="29098"/>
                    <a:pt x="24487" y="28898"/>
                  </a:cubicBezTo>
                  <a:cubicBezTo>
                    <a:pt x="24587" y="28873"/>
                    <a:pt x="24688" y="28798"/>
                    <a:pt x="24788" y="28748"/>
                  </a:cubicBezTo>
                  <a:cubicBezTo>
                    <a:pt x="24913" y="28672"/>
                    <a:pt x="25064" y="28597"/>
                    <a:pt x="25189" y="28572"/>
                  </a:cubicBezTo>
                  <a:cubicBezTo>
                    <a:pt x="25389" y="28522"/>
                    <a:pt x="25540" y="28672"/>
                    <a:pt x="25490" y="28848"/>
                  </a:cubicBezTo>
                  <a:cubicBezTo>
                    <a:pt x="25440" y="29048"/>
                    <a:pt x="25364" y="29274"/>
                    <a:pt x="25239" y="29424"/>
                  </a:cubicBezTo>
                  <a:cubicBezTo>
                    <a:pt x="24963" y="29800"/>
                    <a:pt x="24663" y="30151"/>
                    <a:pt x="24362" y="30502"/>
                  </a:cubicBezTo>
                  <a:cubicBezTo>
                    <a:pt x="23936" y="30928"/>
                    <a:pt x="23485" y="31354"/>
                    <a:pt x="23034" y="31780"/>
                  </a:cubicBezTo>
                  <a:cubicBezTo>
                    <a:pt x="22758" y="32031"/>
                    <a:pt x="22432" y="32256"/>
                    <a:pt x="22106" y="32407"/>
                  </a:cubicBezTo>
                  <a:cubicBezTo>
                    <a:pt x="22006" y="32457"/>
                    <a:pt x="21906" y="32532"/>
                    <a:pt x="21730" y="32632"/>
                  </a:cubicBezTo>
                  <a:cubicBezTo>
                    <a:pt x="21881" y="32632"/>
                    <a:pt x="21956" y="32632"/>
                    <a:pt x="22006" y="32632"/>
                  </a:cubicBezTo>
                  <a:cubicBezTo>
                    <a:pt x="23084" y="32382"/>
                    <a:pt x="24161" y="32156"/>
                    <a:pt x="25239" y="31880"/>
                  </a:cubicBezTo>
                  <a:cubicBezTo>
                    <a:pt x="25891" y="31705"/>
                    <a:pt x="26542" y="31479"/>
                    <a:pt x="27194" y="31279"/>
                  </a:cubicBezTo>
                  <a:cubicBezTo>
                    <a:pt x="27344" y="31204"/>
                    <a:pt x="27495" y="31154"/>
                    <a:pt x="27670" y="31179"/>
                  </a:cubicBezTo>
                  <a:cubicBezTo>
                    <a:pt x="27871" y="31229"/>
                    <a:pt x="27971" y="31429"/>
                    <a:pt x="27871" y="31605"/>
                  </a:cubicBezTo>
                  <a:cubicBezTo>
                    <a:pt x="27795" y="31705"/>
                    <a:pt x="27720" y="31805"/>
                    <a:pt x="27620" y="31905"/>
                  </a:cubicBezTo>
                  <a:cubicBezTo>
                    <a:pt x="26768" y="32707"/>
                    <a:pt x="25815" y="33359"/>
                    <a:pt x="24888" y="34036"/>
                  </a:cubicBezTo>
                  <a:cubicBezTo>
                    <a:pt x="24688" y="34161"/>
                    <a:pt x="24487" y="34236"/>
                    <a:pt x="24287" y="34362"/>
                  </a:cubicBezTo>
                  <a:cubicBezTo>
                    <a:pt x="24312" y="34487"/>
                    <a:pt x="24412" y="34462"/>
                    <a:pt x="24487" y="34462"/>
                  </a:cubicBezTo>
                  <a:cubicBezTo>
                    <a:pt x="25239" y="34487"/>
                    <a:pt x="26016" y="34462"/>
                    <a:pt x="26768" y="34311"/>
                  </a:cubicBezTo>
                  <a:cubicBezTo>
                    <a:pt x="27169" y="34236"/>
                    <a:pt x="27595" y="34161"/>
                    <a:pt x="28021" y="34086"/>
                  </a:cubicBezTo>
                  <a:cubicBezTo>
                    <a:pt x="28247" y="34061"/>
                    <a:pt x="28447" y="34061"/>
                    <a:pt x="28673" y="34061"/>
                  </a:cubicBezTo>
                  <a:cubicBezTo>
                    <a:pt x="28848" y="34061"/>
                    <a:pt x="28948" y="34136"/>
                    <a:pt x="28948" y="34261"/>
                  </a:cubicBezTo>
                  <a:cubicBezTo>
                    <a:pt x="28973" y="34387"/>
                    <a:pt x="28923" y="34487"/>
                    <a:pt x="28748" y="34562"/>
                  </a:cubicBezTo>
                  <a:cubicBezTo>
                    <a:pt x="28422" y="34738"/>
                    <a:pt x="28071" y="34888"/>
                    <a:pt x="27720" y="35088"/>
                  </a:cubicBezTo>
                  <a:cubicBezTo>
                    <a:pt x="27144" y="35414"/>
                    <a:pt x="26542" y="35740"/>
                    <a:pt x="25966" y="36091"/>
                  </a:cubicBezTo>
                  <a:cubicBezTo>
                    <a:pt x="25540" y="36342"/>
                    <a:pt x="25139" y="36567"/>
                    <a:pt x="24663" y="36718"/>
                  </a:cubicBezTo>
                  <a:cubicBezTo>
                    <a:pt x="24612" y="36743"/>
                    <a:pt x="24562" y="36793"/>
                    <a:pt x="24512" y="36793"/>
                  </a:cubicBezTo>
                  <a:cubicBezTo>
                    <a:pt x="24487" y="36943"/>
                    <a:pt x="24587" y="36968"/>
                    <a:pt x="24663" y="36968"/>
                  </a:cubicBezTo>
                  <a:cubicBezTo>
                    <a:pt x="25289" y="37093"/>
                    <a:pt x="25916" y="37294"/>
                    <a:pt x="26567" y="37344"/>
                  </a:cubicBezTo>
                  <a:cubicBezTo>
                    <a:pt x="27269" y="37419"/>
                    <a:pt x="27996" y="37545"/>
                    <a:pt x="28723" y="37645"/>
                  </a:cubicBezTo>
                  <a:cubicBezTo>
                    <a:pt x="28873" y="37670"/>
                    <a:pt x="28998" y="37745"/>
                    <a:pt x="29049" y="37921"/>
                  </a:cubicBezTo>
                  <a:cubicBezTo>
                    <a:pt x="29074" y="38071"/>
                    <a:pt x="28998" y="38221"/>
                    <a:pt x="28898" y="38322"/>
                  </a:cubicBezTo>
                  <a:cubicBezTo>
                    <a:pt x="28823" y="38372"/>
                    <a:pt x="28723" y="38447"/>
                    <a:pt x="28648" y="38472"/>
                  </a:cubicBezTo>
                  <a:cubicBezTo>
                    <a:pt x="27871" y="38798"/>
                    <a:pt x="27094" y="39174"/>
                    <a:pt x="26242" y="39274"/>
                  </a:cubicBezTo>
                  <a:cubicBezTo>
                    <a:pt x="25690" y="39349"/>
                    <a:pt x="25139" y="39374"/>
                    <a:pt x="24562" y="39424"/>
                  </a:cubicBezTo>
                  <a:cubicBezTo>
                    <a:pt x="24487" y="39449"/>
                    <a:pt x="24412" y="39449"/>
                    <a:pt x="24287" y="39449"/>
                  </a:cubicBezTo>
                  <a:cubicBezTo>
                    <a:pt x="24312" y="39550"/>
                    <a:pt x="24337" y="39625"/>
                    <a:pt x="24362" y="39700"/>
                  </a:cubicBezTo>
                  <a:cubicBezTo>
                    <a:pt x="24663" y="40276"/>
                    <a:pt x="25164" y="40703"/>
                    <a:pt x="25690" y="41104"/>
                  </a:cubicBezTo>
                  <a:cubicBezTo>
                    <a:pt x="25790" y="41179"/>
                    <a:pt x="25916" y="41229"/>
                    <a:pt x="26016" y="41304"/>
                  </a:cubicBezTo>
                  <a:cubicBezTo>
                    <a:pt x="26091" y="41379"/>
                    <a:pt x="26166" y="41454"/>
                    <a:pt x="26216" y="41530"/>
                  </a:cubicBezTo>
                  <a:cubicBezTo>
                    <a:pt x="26292" y="41680"/>
                    <a:pt x="26216" y="41880"/>
                    <a:pt x="26041" y="41906"/>
                  </a:cubicBezTo>
                  <a:cubicBezTo>
                    <a:pt x="25916" y="41931"/>
                    <a:pt x="25815" y="41931"/>
                    <a:pt x="25690" y="41931"/>
                  </a:cubicBezTo>
                  <a:cubicBezTo>
                    <a:pt x="25189" y="41931"/>
                    <a:pt x="24688" y="41931"/>
                    <a:pt x="24211" y="41906"/>
                  </a:cubicBezTo>
                  <a:cubicBezTo>
                    <a:pt x="24086" y="41906"/>
                    <a:pt x="23986" y="41906"/>
                    <a:pt x="23836" y="41906"/>
                  </a:cubicBezTo>
                  <a:cubicBezTo>
                    <a:pt x="23810" y="42006"/>
                    <a:pt x="23785" y="42081"/>
                    <a:pt x="23785" y="42156"/>
                  </a:cubicBezTo>
                  <a:cubicBezTo>
                    <a:pt x="23886" y="43284"/>
                    <a:pt x="23986" y="44412"/>
                    <a:pt x="24086" y="45540"/>
                  </a:cubicBezTo>
                  <a:cubicBezTo>
                    <a:pt x="24362" y="46442"/>
                    <a:pt x="24537" y="47394"/>
                    <a:pt x="24988" y="48246"/>
                  </a:cubicBezTo>
                  <a:cubicBezTo>
                    <a:pt x="25189" y="48622"/>
                    <a:pt x="25364" y="48998"/>
                    <a:pt x="25540" y="49374"/>
                  </a:cubicBezTo>
                  <a:cubicBezTo>
                    <a:pt x="25640" y="49575"/>
                    <a:pt x="25765" y="49675"/>
                    <a:pt x="26041" y="49650"/>
                  </a:cubicBezTo>
                  <a:cubicBezTo>
                    <a:pt x="26091" y="49600"/>
                    <a:pt x="26166" y="49500"/>
                    <a:pt x="26242" y="49424"/>
                  </a:cubicBezTo>
                  <a:cubicBezTo>
                    <a:pt x="26743" y="48698"/>
                    <a:pt x="27169" y="47971"/>
                    <a:pt x="27545" y="47194"/>
                  </a:cubicBezTo>
                  <a:cubicBezTo>
                    <a:pt x="28196" y="45715"/>
                    <a:pt x="28798" y="44236"/>
                    <a:pt x="29174" y="42682"/>
                  </a:cubicBezTo>
                  <a:cubicBezTo>
                    <a:pt x="29399" y="41755"/>
                    <a:pt x="29550" y="40828"/>
                    <a:pt x="29550" y="39875"/>
                  </a:cubicBezTo>
                  <a:cubicBezTo>
                    <a:pt x="29550" y="39048"/>
                    <a:pt x="29550" y="38246"/>
                    <a:pt x="29525" y="37444"/>
                  </a:cubicBezTo>
                  <a:cubicBezTo>
                    <a:pt x="29500" y="36818"/>
                    <a:pt x="29425" y="36191"/>
                    <a:pt x="29374" y="35565"/>
                  </a:cubicBezTo>
                  <a:cubicBezTo>
                    <a:pt x="29349" y="35314"/>
                    <a:pt x="29349" y="35063"/>
                    <a:pt x="29349" y="34813"/>
                  </a:cubicBezTo>
                  <a:cubicBezTo>
                    <a:pt x="29299" y="33936"/>
                    <a:pt x="29274" y="33033"/>
                    <a:pt x="29249" y="32131"/>
                  </a:cubicBezTo>
                  <a:cubicBezTo>
                    <a:pt x="29224" y="31730"/>
                    <a:pt x="29174" y="31329"/>
                    <a:pt x="29074" y="30903"/>
                  </a:cubicBezTo>
                  <a:cubicBezTo>
                    <a:pt x="28973" y="30502"/>
                    <a:pt x="28923" y="30101"/>
                    <a:pt x="28898" y="29700"/>
                  </a:cubicBezTo>
                  <a:cubicBezTo>
                    <a:pt x="28798" y="28672"/>
                    <a:pt x="28572" y="27695"/>
                    <a:pt x="28272" y="26743"/>
                  </a:cubicBezTo>
                  <a:cubicBezTo>
                    <a:pt x="28146" y="26367"/>
                    <a:pt x="28021" y="26016"/>
                    <a:pt x="27896" y="25665"/>
                  </a:cubicBezTo>
                  <a:cubicBezTo>
                    <a:pt x="27670" y="25038"/>
                    <a:pt x="27545" y="24412"/>
                    <a:pt x="27495" y="23760"/>
                  </a:cubicBezTo>
                  <a:cubicBezTo>
                    <a:pt x="27445" y="23409"/>
                    <a:pt x="27344" y="23083"/>
                    <a:pt x="27194" y="22783"/>
                  </a:cubicBezTo>
                  <a:cubicBezTo>
                    <a:pt x="27119" y="22632"/>
                    <a:pt x="27044" y="22482"/>
                    <a:pt x="26993" y="22331"/>
                  </a:cubicBezTo>
                  <a:cubicBezTo>
                    <a:pt x="26818" y="21580"/>
                    <a:pt x="26617" y="20803"/>
                    <a:pt x="26417" y="20051"/>
                  </a:cubicBezTo>
                  <a:cubicBezTo>
                    <a:pt x="26392" y="19925"/>
                    <a:pt x="26317" y="19800"/>
                    <a:pt x="26242" y="19675"/>
                  </a:cubicBezTo>
                  <a:cubicBezTo>
                    <a:pt x="26141" y="19449"/>
                    <a:pt x="26216" y="19249"/>
                    <a:pt x="26417" y="19174"/>
                  </a:cubicBezTo>
                  <a:cubicBezTo>
                    <a:pt x="26567" y="19123"/>
                    <a:pt x="26718" y="19098"/>
                    <a:pt x="26868" y="19073"/>
                  </a:cubicBezTo>
                  <a:cubicBezTo>
                    <a:pt x="27144" y="19023"/>
                    <a:pt x="27419" y="18998"/>
                    <a:pt x="27695" y="18973"/>
                  </a:cubicBezTo>
                  <a:cubicBezTo>
                    <a:pt x="28898" y="18898"/>
                    <a:pt x="30076" y="18647"/>
                    <a:pt x="31279" y="18422"/>
                  </a:cubicBezTo>
                  <a:cubicBezTo>
                    <a:pt x="31354" y="18397"/>
                    <a:pt x="31430" y="18372"/>
                    <a:pt x="31505" y="18372"/>
                  </a:cubicBezTo>
                  <a:cubicBezTo>
                    <a:pt x="32658" y="18271"/>
                    <a:pt x="33735" y="17895"/>
                    <a:pt x="34813" y="17494"/>
                  </a:cubicBezTo>
                  <a:cubicBezTo>
                    <a:pt x="35690" y="17143"/>
                    <a:pt x="36567" y="16818"/>
                    <a:pt x="37445" y="16467"/>
                  </a:cubicBezTo>
                  <a:cubicBezTo>
                    <a:pt x="38648" y="15991"/>
                    <a:pt x="39801" y="15389"/>
                    <a:pt x="40853" y="14662"/>
                  </a:cubicBezTo>
                  <a:cubicBezTo>
                    <a:pt x="41655" y="14136"/>
                    <a:pt x="42382" y="13534"/>
                    <a:pt x="43134" y="12958"/>
                  </a:cubicBezTo>
                  <a:cubicBezTo>
                    <a:pt x="43435" y="12732"/>
                    <a:pt x="43685" y="12407"/>
                    <a:pt x="43986" y="12131"/>
                  </a:cubicBezTo>
                  <a:cubicBezTo>
                    <a:pt x="44287" y="11830"/>
                    <a:pt x="44588" y="11529"/>
                    <a:pt x="44913" y="11254"/>
                  </a:cubicBezTo>
                  <a:cubicBezTo>
                    <a:pt x="45715" y="10527"/>
                    <a:pt x="46542" y="9825"/>
                    <a:pt x="47244" y="9023"/>
                  </a:cubicBezTo>
                  <a:cubicBezTo>
                    <a:pt x="47369" y="8873"/>
                    <a:pt x="47495" y="8747"/>
                    <a:pt x="47645" y="8647"/>
                  </a:cubicBezTo>
                  <a:cubicBezTo>
                    <a:pt x="48021" y="8422"/>
                    <a:pt x="48297" y="8096"/>
                    <a:pt x="48598" y="7770"/>
                  </a:cubicBezTo>
                  <a:cubicBezTo>
                    <a:pt x="48773" y="7595"/>
                    <a:pt x="48948" y="7369"/>
                    <a:pt x="49149" y="7219"/>
                  </a:cubicBezTo>
                  <a:cubicBezTo>
                    <a:pt x="49725" y="6717"/>
                    <a:pt x="50227" y="6191"/>
                    <a:pt x="50678" y="5590"/>
                  </a:cubicBezTo>
                  <a:cubicBezTo>
                    <a:pt x="50853" y="5389"/>
                    <a:pt x="51029" y="5189"/>
                    <a:pt x="51129" y="4938"/>
                  </a:cubicBezTo>
                  <a:cubicBezTo>
                    <a:pt x="51129" y="4913"/>
                    <a:pt x="51129" y="4913"/>
                    <a:pt x="51154" y="4888"/>
                  </a:cubicBezTo>
                  <a:cubicBezTo>
                    <a:pt x="51530" y="4487"/>
                    <a:pt x="51730" y="3986"/>
                    <a:pt x="52006" y="3509"/>
                  </a:cubicBezTo>
                  <a:cubicBezTo>
                    <a:pt x="52031" y="3434"/>
                    <a:pt x="52106" y="3359"/>
                    <a:pt x="52131" y="3284"/>
                  </a:cubicBezTo>
                  <a:cubicBezTo>
                    <a:pt x="52182" y="3058"/>
                    <a:pt x="52332" y="2883"/>
                    <a:pt x="52507" y="2732"/>
                  </a:cubicBezTo>
                  <a:cubicBezTo>
                    <a:pt x="52583" y="2657"/>
                    <a:pt x="52708" y="2557"/>
                    <a:pt x="52708" y="2457"/>
                  </a:cubicBezTo>
                  <a:cubicBezTo>
                    <a:pt x="52783" y="2156"/>
                    <a:pt x="52984" y="1955"/>
                    <a:pt x="53234" y="1755"/>
                  </a:cubicBezTo>
                  <a:cubicBezTo>
                    <a:pt x="53460" y="1254"/>
                    <a:pt x="53936" y="928"/>
                    <a:pt x="54161" y="427"/>
                  </a:cubicBezTo>
                  <a:cubicBezTo>
                    <a:pt x="54237" y="226"/>
                    <a:pt x="54387" y="51"/>
                    <a:pt x="54638" y="26"/>
                  </a:cubicBezTo>
                  <a:cubicBezTo>
                    <a:pt x="54788" y="1"/>
                    <a:pt x="54888" y="26"/>
                    <a:pt x="54964" y="176"/>
                  </a:cubicBezTo>
                  <a:cubicBezTo>
                    <a:pt x="55064" y="402"/>
                    <a:pt x="55164" y="652"/>
                    <a:pt x="55139" y="928"/>
                  </a:cubicBezTo>
                  <a:cubicBezTo>
                    <a:pt x="55089" y="1429"/>
                    <a:pt x="55064" y="1930"/>
                    <a:pt x="54863" y="2381"/>
                  </a:cubicBezTo>
                  <a:cubicBezTo>
                    <a:pt x="54763" y="2607"/>
                    <a:pt x="54688" y="2858"/>
                    <a:pt x="54638" y="3083"/>
                  </a:cubicBezTo>
                  <a:cubicBezTo>
                    <a:pt x="54588" y="3209"/>
                    <a:pt x="54588" y="3309"/>
                    <a:pt x="54588" y="3434"/>
                  </a:cubicBezTo>
                  <a:cubicBezTo>
                    <a:pt x="54613" y="3760"/>
                    <a:pt x="54563" y="4061"/>
                    <a:pt x="54462" y="4361"/>
                  </a:cubicBezTo>
                  <a:cubicBezTo>
                    <a:pt x="54086" y="5314"/>
                    <a:pt x="53911" y="6316"/>
                    <a:pt x="53786" y="7344"/>
                  </a:cubicBezTo>
                  <a:cubicBezTo>
                    <a:pt x="53760" y="7620"/>
                    <a:pt x="53735" y="7870"/>
                    <a:pt x="53710" y="8146"/>
                  </a:cubicBezTo>
                  <a:cubicBezTo>
                    <a:pt x="53660" y="8722"/>
                    <a:pt x="53786" y="11229"/>
                    <a:pt x="53911" y="11805"/>
                  </a:cubicBezTo>
                  <a:cubicBezTo>
                    <a:pt x="54036" y="12407"/>
                    <a:pt x="54187" y="12983"/>
                    <a:pt x="54337" y="13585"/>
                  </a:cubicBezTo>
                  <a:cubicBezTo>
                    <a:pt x="54387" y="13885"/>
                    <a:pt x="54437" y="14161"/>
                    <a:pt x="54487" y="14462"/>
                  </a:cubicBezTo>
                  <a:cubicBezTo>
                    <a:pt x="54512" y="14537"/>
                    <a:pt x="54512" y="14587"/>
                    <a:pt x="54537" y="14662"/>
                  </a:cubicBezTo>
                  <a:cubicBezTo>
                    <a:pt x="54813" y="15214"/>
                    <a:pt x="55089" y="15790"/>
                    <a:pt x="55365" y="16341"/>
                  </a:cubicBezTo>
                  <a:cubicBezTo>
                    <a:pt x="55565" y="16793"/>
                    <a:pt x="55740" y="17219"/>
                    <a:pt x="55991" y="17620"/>
                  </a:cubicBezTo>
                  <a:cubicBezTo>
                    <a:pt x="56091" y="17745"/>
                    <a:pt x="56141" y="17870"/>
                    <a:pt x="56242" y="18021"/>
                  </a:cubicBezTo>
                  <a:cubicBezTo>
                    <a:pt x="56568" y="17920"/>
                    <a:pt x="56918" y="17820"/>
                    <a:pt x="57194" y="17645"/>
                  </a:cubicBezTo>
                  <a:cubicBezTo>
                    <a:pt x="58272" y="16993"/>
                    <a:pt x="59400" y="16442"/>
                    <a:pt x="60527" y="15865"/>
                  </a:cubicBezTo>
                  <a:cubicBezTo>
                    <a:pt x="60979" y="15640"/>
                    <a:pt x="61380" y="15364"/>
                    <a:pt x="61831" y="15138"/>
                  </a:cubicBezTo>
                  <a:cubicBezTo>
                    <a:pt x="62131" y="14963"/>
                    <a:pt x="62432" y="14813"/>
                    <a:pt x="62758" y="14662"/>
                  </a:cubicBezTo>
                  <a:cubicBezTo>
                    <a:pt x="62908" y="14587"/>
                    <a:pt x="63084" y="14512"/>
                    <a:pt x="63234" y="14412"/>
                  </a:cubicBezTo>
                  <a:cubicBezTo>
                    <a:pt x="63710" y="14136"/>
                    <a:pt x="64162" y="13835"/>
                    <a:pt x="64663" y="13610"/>
                  </a:cubicBezTo>
                  <a:cubicBezTo>
                    <a:pt x="65340" y="13284"/>
                    <a:pt x="65941" y="12858"/>
                    <a:pt x="66517" y="12382"/>
                  </a:cubicBezTo>
                  <a:cubicBezTo>
                    <a:pt x="66994" y="12006"/>
                    <a:pt x="67495" y="11655"/>
                    <a:pt x="67846" y="11153"/>
                  </a:cubicBezTo>
                  <a:cubicBezTo>
                    <a:pt x="67996" y="10953"/>
                    <a:pt x="68222" y="10828"/>
                    <a:pt x="68347" y="10602"/>
                  </a:cubicBezTo>
                  <a:cubicBezTo>
                    <a:pt x="68397" y="10502"/>
                    <a:pt x="68522" y="10452"/>
                    <a:pt x="68623" y="10402"/>
                  </a:cubicBezTo>
                  <a:cubicBezTo>
                    <a:pt x="68823" y="10276"/>
                    <a:pt x="69049" y="10176"/>
                    <a:pt x="69149" y="9950"/>
                  </a:cubicBezTo>
                  <a:cubicBezTo>
                    <a:pt x="69174" y="9875"/>
                    <a:pt x="69249" y="9825"/>
                    <a:pt x="69324" y="9775"/>
                  </a:cubicBezTo>
                  <a:cubicBezTo>
                    <a:pt x="69600" y="9650"/>
                    <a:pt x="69801" y="9449"/>
                    <a:pt x="70051" y="9274"/>
                  </a:cubicBezTo>
                  <a:cubicBezTo>
                    <a:pt x="70377" y="8998"/>
                    <a:pt x="70753" y="8798"/>
                    <a:pt x="71029" y="8447"/>
                  </a:cubicBezTo>
                  <a:cubicBezTo>
                    <a:pt x="71154" y="8296"/>
                    <a:pt x="71330" y="8271"/>
                    <a:pt x="71530" y="8296"/>
                  </a:cubicBezTo>
                  <a:cubicBezTo>
                    <a:pt x="71655" y="8321"/>
                    <a:pt x="71756" y="8397"/>
                    <a:pt x="71756" y="8522"/>
                  </a:cubicBezTo>
                  <a:cubicBezTo>
                    <a:pt x="71781" y="8722"/>
                    <a:pt x="71806" y="8948"/>
                    <a:pt x="71756" y="9148"/>
                  </a:cubicBezTo>
                  <a:cubicBezTo>
                    <a:pt x="71655" y="9600"/>
                    <a:pt x="71505" y="10026"/>
                    <a:pt x="71254" y="10402"/>
                  </a:cubicBezTo>
                  <a:cubicBezTo>
                    <a:pt x="71104" y="10602"/>
                    <a:pt x="70954" y="10828"/>
                    <a:pt x="70803" y="11053"/>
                  </a:cubicBezTo>
                  <a:cubicBezTo>
                    <a:pt x="70653" y="11254"/>
                    <a:pt x="70553" y="11454"/>
                    <a:pt x="70527" y="11705"/>
                  </a:cubicBezTo>
                  <a:cubicBezTo>
                    <a:pt x="70477" y="11905"/>
                    <a:pt x="70402" y="12106"/>
                    <a:pt x="70277" y="12256"/>
                  </a:cubicBezTo>
                  <a:cubicBezTo>
                    <a:pt x="69425" y="13459"/>
                    <a:pt x="68873" y="14788"/>
                    <a:pt x="68372" y="16166"/>
                  </a:cubicBezTo>
                  <a:cubicBezTo>
                    <a:pt x="68272" y="16417"/>
                    <a:pt x="68222" y="16667"/>
                    <a:pt x="68172" y="16918"/>
                  </a:cubicBezTo>
                  <a:cubicBezTo>
                    <a:pt x="68021" y="17570"/>
                    <a:pt x="67896" y="18196"/>
                    <a:pt x="67771" y="18823"/>
                  </a:cubicBezTo>
                  <a:cubicBezTo>
                    <a:pt x="67720" y="19048"/>
                    <a:pt x="67695" y="19274"/>
                    <a:pt x="67695" y="19524"/>
                  </a:cubicBezTo>
                  <a:cubicBezTo>
                    <a:pt x="67645" y="20552"/>
                    <a:pt x="67595" y="21605"/>
                    <a:pt x="67595" y="22632"/>
                  </a:cubicBezTo>
                  <a:cubicBezTo>
                    <a:pt x="67570" y="23209"/>
                    <a:pt x="67620" y="23760"/>
                    <a:pt x="67695" y="24311"/>
                  </a:cubicBezTo>
                  <a:cubicBezTo>
                    <a:pt x="67771" y="25088"/>
                    <a:pt x="67871" y="25840"/>
                    <a:pt x="67971" y="26592"/>
                  </a:cubicBezTo>
                  <a:cubicBezTo>
                    <a:pt x="68096" y="27645"/>
                    <a:pt x="68522" y="28597"/>
                    <a:pt x="69224" y="29399"/>
                  </a:cubicBezTo>
                  <a:cubicBezTo>
                    <a:pt x="69324" y="29550"/>
                    <a:pt x="69400" y="29700"/>
                    <a:pt x="69500" y="29850"/>
                  </a:cubicBezTo>
                  <a:cubicBezTo>
                    <a:pt x="69600" y="30051"/>
                    <a:pt x="69600" y="30251"/>
                    <a:pt x="69550" y="30452"/>
                  </a:cubicBezTo>
                  <a:cubicBezTo>
                    <a:pt x="69525" y="30627"/>
                    <a:pt x="69425" y="30753"/>
                    <a:pt x="69274" y="30828"/>
                  </a:cubicBezTo>
                  <a:cubicBezTo>
                    <a:pt x="69074" y="30903"/>
                    <a:pt x="68848" y="30978"/>
                    <a:pt x="68648" y="31003"/>
                  </a:cubicBezTo>
                  <a:cubicBezTo>
                    <a:pt x="67946" y="31003"/>
                    <a:pt x="67219" y="31053"/>
                    <a:pt x="66517" y="31154"/>
                  </a:cubicBezTo>
                  <a:cubicBezTo>
                    <a:pt x="66142" y="31204"/>
                    <a:pt x="65741" y="31154"/>
                    <a:pt x="65340" y="31154"/>
                  </a:cubicBezTo>
                  <a:cubicBezTo>
                    <a:pt x="65089" y="31179"/>
                    <a:pt x="64838" y="31204"/>
                    <a:pt x="64588" y="31229"/>
                  </a:cubicBezTo>
                  <a:cubicBezTo>
                    <a:pt x="64312" y="31254"/>
                    <a:pt x="64011" y="31279"/>
                    <a:pt x="63710" y="31279"/>
                  </a:cubicBezTo>
                  <a:cubicBezTo>
                    <a:pt x="62808" y="31304"/>
                    <a:pt x="62006" y="31630"/>
                    <a:pt x="61279" y="32181"/>
                  </a:cubicBezTo>
                  <a:cubicBezTo>
                    <a:pt x="61079" y="32332"/>
                    <a:pt x="60928" y="32557"/>
                    <a:pt x="60753" y="32758"/>
                  </a:cubicBezTo>
                  <a:cubicBezTo>
                    <a:pt x="60603" y="32983"/>
                    <a:pt x="60452" y="33209"/>
                    <a:pt x="60302" y="33434"/>
                  </a:cubicBezTo>
                  <a:cubicBezTo>
                    <a:pt x="60026" y="33810"/>
                    <a:pt x="59951" y="34236"/>
                    <a:pt x="59876" y="34687"/>
                  </a:cubicBezTo>
                  <a:cubicBezTo>
                    <a:pt x="59700" y="35890"/>
                    <a:pt x="59750" y="37119"/>
                    <a:pt x="59750" y="38347"/>
                  </a:cubicBezTo>
                  <a:cubicBezTo>
                    <a:pt x="59750" y="38597"/>
                    <a:pt x="59801" y="38823"/>
                    <a:pt x="59826" y="39073"/>
                  </a:cubicBezTo>
                  <a:cubicBezTo>
                    <a:pt x="59851" y="39349"/>
                    <a:pt x="59951" y="39600"/>
                    <a:pt x="59801" y="39875"/>
                  </a:cubicBezTo>
                  <a:cubicBezTo>
                    <a:pt x="59575" y="39926"/>
                    <a:pt x="59324" y="39976"/>
                    <a:pt x="59074" y="39976"/>
                  </a:cubicBezTo>
                  <a:cubicBezTo>
                    <a:pt x="58422" y="39951"/>
                    <a:pt x="57796" y="39951"/>
                    <a:pt x="57144" y="39951"/>
                  </a:cubicBezTo>
                  <a:cubicBezTo>
                    <a:pt x="56693" y="39951"/>
                    <a:pt x="56217" y="39976"/>
                    <a:pt x="55766" y="40001"/>
                  </a:cubicBezTo>
                  <a:cubicBezTo>
                    <a:pt x="54813" y="40076"/>
                    <a:pt x="53986" y="40427"/>
                    <a:pt x="53184" y="40878"/>
                  </a:cubicBezTo>
                  <a:cubicBezTo>
                    <a:pt x="53159" y="40903"/>
                    <a:pt x="53134" y="40903"/>
                    <a:pt x="53109" y="40928"/>
                  </a:cubicBezTo>
                  <a:cubicBezTo>
                    <a:pt x="52633" y="41429"/>
                    <a:pt x="52106" y="41931"/>
                    <a:pt x="51831" y="42557"/>
                  </a:cubicBezTo>
                  <a:cubicBezTo>
                    <a:pt x="51380" y="43535"/>
                    <a:pt x="51004" y="44512"/>
                    <a:pt x="50828" y="45565"/>
                  </a:cubicBezTo>
                  <a:cubicBezTo>
                    <a:pt x="50753" y="45966"/>
                    <a:pt x="50703" y="46367"/>
                    <a:pt x="50703" y="46743"/>
                  </a:cubicBezTo>
                  <a:cubicBezTo>
                    <a:pt x="50728" y="47169"/>
                    <a:pt x="50703" y="47570"/>
                    <a:pt x="50703" y="47996"/>
                  </a:cubicBezTo>
                  <a:cubicBezTo>
                    <a:pt x="50703" y="48171"/>
                    <a:pt x="50703" y="48347"/>
                    <a:pt x="50527" y="48422"/>
                  </a:cubicBezTo>
                  <a:cubicBezTo>
                    <a:pt x="50352" y="48522"/>
                    <a:pt x="50177" y="48447"/>
                    <a:pt x="50026" y="48322"/>
                  </a:cubicBezTo>
                  <a:cubicBezTo>
                    <a:pt x="49575" y="47946"/>
                    <a:pt x="49099" y="47595"/>
                    <a:pt x="48648" y="47219"/>
                  </a:cubicBezTo>
                  <a:cubicBezTo>
                    <a:pt x="48322" y="46943"/>
                    <a:pt x="47946" y="46768"/>
                    <a:pt x="47570" y="46592"/>
                  </a:cubicBezTo>
                  <a:cubicBezTo>
                    <a:pt x="47044" y="46367"/>
                    <a:pt x="46567" y="46467"/>
                    <a:pt x="46116" y="46768"/>
                  </a:cubicBezTo>
                  <a:cubicBezTo>
                    <a:pt x="45916" y="46893"/>
                    <a:pt x="45715" y="47043"/>
                    <a:pt x="45540" y="47219"/>
                  </a:cubicBezTo>
                  <a:cubicBezTo>
                    <a:pt x="45189" y="47545"/>
                    <a:pt x="44838" y="47896"/>
                    <a:pt x="44512" y="48221"/>
                  </a:cubicBezTo>
                  <a:cubicBezTo>
                    <a:pt x="44187" y="48547"/>
                    <a:pt x="44036" y="48923"/>
                    <a:pt x="43986" y="49324"/>
                  </a:cubicBezTo>
                  <a:cubicBezTo>
                    <a:pt x="43911" y="50051"/>
                    <a:pt x="43735" y="50728"/>
                    <a:pt x="43735" y="51454"/>
                  </a:cubicBezTo>
                  <a:cubicBezTo>
                    <a:pt x="43735" y="51705"/>
                    <a:pt x="43635" y="51830"/>
                    <a:pt x="43485" y="51830"/>
                  </a:cubicBezTo>
                  <a:cubicBezTo>
                    <a:pt x="43284" y="51881"/>
                    <a:pt x="43209" y="51730"/>
                    <a:pt x="43109" y="51580"/>
                  </a:cubicBezTo>
                  <a:cubicBezTo>
                    <a:pt x="42783" y="51104"/>
                    <a:pt x="42407" y="50678"/>
                    <a:pt x="41931" y="50327"/>
                  </a:cubicBezTo>
                  <a:cubicBezTo>
                    <a:pt x="41279" y="49875"/>
                    <a:pt x="40552" y="49600"/>
                    <a:pt x="39725" y="49725"/>
                  </a:cubicBezTo>
                  <a:cubicBezTo>
                    <a:pt x="39299" y="49800"/>
                    <a:pt x="38898" y="49976"/>
                    <a:pt x="38572" y="50251"/>
                  </a:cubicBezTo>
                  <a:cubicBezTo>
                    <a:pt x="38146" y="50627"/>
                    <a:pt x="37745" y="51028"/>
                    <a:pt x="37344" y="51404"/>
                  </a:cubicBezTo>
                  <a:cubicBezTo>
                    <a:pt x="37269" y="51480"/>
                    <a:pt x="37219" y="51555"/>
                    <a:pt x="37144" y="51630"/>
                  </a:cubicBezTo>
                  <a:cubicBezTo>
                    <a:pt x="36592" y="52006"/>
                    <a:pt x="36267" y="52532"/>
                    <a:pt x="36016" y="53084"/>
                  </a:cubicBezTo>
                  <a:cubicBezTo>
                    <a:pt x="35740" y="53234"/>
                    <a:pt x="35490" y="53209"/>
                    <a:pt x="35264" y="53058"/>
                  </a:cubicBezTo>
                  <a:cubicBezTo>
                    <a:pt x="35164" y="52983"/>
                    <a:pt x="35039" y="52958"/>
                    <a:pt x="34938" y="52958"/>
                  </a:cubicBezTo>
                  <a:cubicBezTo>
                    <a:pt x="34337" y="52958"/>
                    <a:pt x="33760" y="52933"/>
                    <a:pt x="33184" y="53033"/>
                  </a:cubicBezTo>
                  <a:cubicBezTo>
                    <a:pt x="32432" y="53184"/>
                    <a:pt x="31780" y="53510"/>
                    <a:pt x="31304" y="54111"/>
                  </a:cubicBezTo>
                  <a:cubicBezTo>
                    <a:pt x="31279" y="54161"/>
                    <a:pt x="31254" y="54211"/>
                    <a:pt x="31254" y="54236"/>
                  </a:cubicBezTo>
                  <a:cubicBezTo>
                    <a:pt x="31279" y="54362"/>
                    <a:pt x="31404" y="54337"/>
                    <a:pt x="31505" y="54362"/>
                  </a:cubicBezTo>
                  <a:cubicBezTo>
                    <a:pt x="31580" y="54387"/>
                    <a:pt x="31655" y="54412"/>
                    <a:pt x="31730" y="54412"/>
                  </a:cubicBezTo>
                  <a:cubicBezTo>
                    <a:pt x="31956" y="54462"/>
                    <a:pt x="32181" y="54512"/>
                    <a:pt x="32407" y="54587"/>
                  </a:cubicBezTo>
                  <a:cubicBezTo>
                    <a:pt x="33159" y="54838"/>
                    <a:pt x="33936" y="54988"/>
                    <a:pt x="34713" y="55114"/>
                  </a:cubicBezTo>
                  <a:cubicBezTo>
                    <a:pt x="35289" y="55239"/>
                    <a:pt x="35866" y="55214"/>
                    <a:pt x="36442" y="55189"/>
                  </a:cubicBezTo>
                  <a:cubicBezTo>
                    <a:pt x="37019" y="55139"/>
                    <a:pt x="37595" y="55164"/>
                    <a:pt x="38196" y="55139"/>
                  </a:cubicBezTo>
                  <a:cubicBezTo>
                    <a:pt x="38472" y="55139"/>
                    <a:pt x="38748" y="55089"/>
                    <a:pt x="39024" y="55063"/>
                  </a:cubicBezTo>
                  <a:cubicBezTo>
                    <a:pt x="39700" y="54988"/>
                    <a:pt x="40377" y="54913"/>
                    <a:pt x="41054" y="54863"/>
                  </a:cubicBezTo>
                  <a:cubicBezTo>
                    <a:pt x="41630" y="54838"/>
                    <a:pt x="42232" y="54863"/>
                    <a:pt x="42833" y="54863"/>
                  </a:cubicBezTo>
                  <a:cubicBezTo>
                    <a:pt x="43009" y="54863"/>
                    <a:pt x="43184" y="54863"/>
                    <a:pt x="43334" y="54813"/>
                  </a:cubicBezTo>
                  <a:cubicBezTo>
                    <a:pt x="43760" y="54688"/>
                    <a:pt x="44212" y="54738"/>
                    <a:pt x="44663" y="54738"/>
                  </a:cubicBezTo>
                  <a:cubicBezTo>
                    <a:pt x="45289" y="54763"/>
                    <a:pt x="45916" y="54813"/>
                    <a:pt x="46542" y="54813"/>
                  </a:cubicBezTo>
                  <a:cubicBezTo>
                    <a:pt x="47946" y="54813"/>
                    <a:pt x="49349" y="54913"/>
                    <a:pt x="50753" y="55013"/>
                  </a:cubicBezTo>
                  <a:cubicBezTo>
                    <a:pt x="52407" y="55164"/>
                    <a:pt x="54011" y="55439"/>
                    <a:pt x="55565" y="55991"/>
                  </a:cubicBezTo>
                  <a:cubicBezTo>
                    <a:pt x="56066" y="56191"/>
                    <a:pt x="56542" y="56392"/>
                    <a:pt x="57019" y="56642"/>
                  </a:cubicBezTo>
                  <a:cubicBezTo>
                    <a:pt x="57144" y="56743"/>
                    <a:pt x="57294" y="56818"/>
                    <a:pt x="57445" y="56893"/>
                  </a:cubicBezTo>
                  <a:cubicBezTo>
                    <a:pt x="58547" y="57495"/>
                    <a:pt x="59475" y="58322"/>
                    <a:pt x="60252" y="59299"/>
                  </a:cubicBezTo>
                  <a:cubicBezTo>
                    <a:pt x="60903" y="60076"/>
                    <a:pt x="61480" y="60903"/>
                    <a:pt x="61856" y="61856"/>
                  </a:cubicBezTo>
                  <a:cubicBezTo>
                    <a:pt x="62031" y="62257"/>
                    <a:pt x="62207" y="62683"/>
                    <a:pt x="62382" y="63084"/>
                  </a:cubicBezTo>
                  <a:cubicBezTo>
                    <a:pt x="62507" y="63384"/>
                    <a:pt x="62633" y="63685"/>
                    <a:pt x="62783" y="63986"/>
                  </a:cubicBezTo>
                  <a:cubicBezTo>
                    <a:pt x="62833" y="64061"/>
                    <a:pt x="62908" y="64136"/>
                    <a:pt x="62984" y="64186"/>
                  </a:cubicBezTo>
                  <a:cubicBezTo>
                    <a:pt x="63209" y="64337"/>
                    <a:pt x="63460" y="64487"/>
                    <a:pt x="63710" y="64637"/>
                  </a:cubicBezTo>
                  <a:cubicBezTo>
                    <a:pt x="64036" y="64813"/>
                    <a:pt x="64387" y="64938"/>
                    <a:pt x="64788" y="64988"/>
                  </a:cubicBezTo>
                  <a:cubicBezTo>
                    <a:pt x="65540" y="65064"/>
                    <a:pt x="66292" y="65064"/>
                    <a:pt x="67044" y="64788"/>
                  </a:cubicBezTo>
                  <a:cubicBezTo>
                    <a:pt x="67194" y="64738"/>
                    <a:pt x="67345" y="64688"/>
                    <a:pt x="67520" y="64663"/>
                  </a:cubicBezTo>
                  <a:cubicBezTo>
                    <a:pt x="68096" y="64487"/>
                    <a:pt x="68648" y="64312"/>
                    <a:pt x="69174" y="63986"/>
                  </a:cubicBezTo>
                  <a:cubicBezTo>
                    <a:pt x="69425" y="63835"/>
                    <a:pt x="69700" y="63710"/>
                    <a:pt x="69951" y="63585"/>
                  </a:cubicBezTo>
                  <a:cubicBezTo>
                    <a:pt x="70126" y="63485"/>
                    <a:pt x="70327" y="63585"/>
                    <a:pt x="70327" y="63760"/>
                  </a:cubicBezTo>
                  <a:cubicBezTo>
                    <a:pt x="70352" y="63961"/>
                    <a:pt x="70327" y="64161"/>
                    <a:pt x="70302" y="64362"/>
                  </a:cubicBezTo>
                  <a:cubicBezTo>
                    <a:pt x="70277" y="64512"/>
                    <a:pt x="70177" y="64663"/>
                    <a:pt x="70126" y="64838"/>
                  </a:cubicBezTo>
                  <a:cubicBezTo>
                    <a:pt x="70101" y="64938"/>
                    <a:pt x="70076" y="65064"/>
                    <a:pt x="70051" y="65189"/>
                  </a:cubicBezTo>
                  <a:cubicBezTo>
                    <a:pt x="70101" y="65214"/>
                    <a:pt x="70126" y="65214"/>
                    <a:pt x="70126" y="65214"/>
                  </a:cubicBezTo>
                  <a:cubicBezTo>
                    <a:pt x="70377" y="65114"/>
                    <a:pt x="70653" y="65038"/>
                    <a:pt x="70903" y="64913"/>
                  </a:cubicBezTo>
                  <a:cubicBezTo>
                    <a:pt x="71179" y="64813"/>
                    <a:pt x="71430" y="64663"/>
                    <a:pt x="71705" y="64512"/>
                  </a:cubicBezTo>
                  <a:cubicBezTo>
                    <a:pt x="71831" y="64437"/>
                    <a:pt x="71981" y="64337"/>
                    <a:pt x="72106" y="64236"/>
                  </a:cubicBezTo>
                  <a:cubicBezTo>
                    <a:pt x="72332" y="64086"/>
                    <a:pt x="72533" y="63911"/>
                    <a:pt x="72758" y="63785"/>
                  </a:cubicBezTo>
                  <a:cubicBezTo>
                    <a:pt x="73034" y="63610"/>
                    <a:pt x="73259" y="63409"/>
                    <a:pt x="73435" y="63134"/>
                  </a:cubicBezTo>
                  <a:cubicBezTo>
                    <a:pt x="73610" y="62858"/>
                    <a:pt x="73861" y="62632"/>
                    <a:pt x="74086" y="62407"/>
                  </a:cubicBezTo>
                  <a:cubicBezTo>
                    <a:pt x="74162" y="62307"/>
                    <a:pt x="74287" y="62282"/>
                    <a:pt x="74412" y="62357"/>
                  </a:cubicBezTo>
                  <a:cubicBezTo>
                    <a:pt x="74512" y="62407"/>
                    <a:pt x="74563" y="62482"/>
                    <a:pt x="74563" y="62582"/>
                  </a:cubicBezTo>
                  <a:cubicBezTo>
                    <a:pt x="74563" y="63008"/>
                    <a:pt x="74613" y="63409"/>
                    <a:pt x="74412" y="63810"/>
                  </a:cubicBezTo>
                  <a:cubicBezTo>
                    <a:pt x="74387" y="63861"/>
                    <a:pt x="74387" y="63911"/>
                    <a:pt x="74387" y="63961"/>
                  </a:cubicBezTo>
                  <a:cubicBezTo>
                    <a:pt x="74387" y="63961"/>
                    <a:pt x="74387" y="63986"/>
                    <a:pt x="74412" y="64036"/>
                  </a:cubicBezTo>
                  <a:cubicBezTo>
                    <a:pt x="74713" y="63760"/>
                    <a:pt x="75014" y="63510"/>
                    <a:pt x="75289" y="63234"/>
                  </a:cubicBezTo>
                  <a:cubicBezTo>
                    <a:pt x="75916" y="62632"/>
                    <a:pt x="76593" y="62106"/>
                    <a:pt x="77269" y="61605"/>
                  </a:cubicBezTo>
                  <a:cubicBezTo>
                    <a:pt x="77520" y="61404"/>
                    <a:pt x="77746" y="61204"/>
                    <a:pt x="77946" y="61003"/>
                  </a:cubicBezTo>
                  <a:cubicBezTo>
                    <a:pt x="78272" y="60678"/>
                    <a:pt x="78648" y="60402"/>
                    <a:pt x="79074" y="60176"/>
                  </a:cubicBezTo>
                  <a:cubicBezTo>
                    <a:pt x="79174" y="60126"/>
                    <a:pt x="79274" y="60101"/>
                    <a:pt x="79400" y="60201"/>
                  </a:cubicBezTo>
                  <a:cubicBezTo>
                    <a:pt x="79500" y="60277"/>
                    <a:pt x="79525" y="60377"/>
                    <a:pt x="79500" y="60502"/>
                  </a:cubicBezTo>
                  <a:cubicBezTo>
                    <a:pt x="79475" y="60627"/>
                    <a:pt x="79450" y="60753"/>
                    <a:pt x="79425" y="60878"/>
                  </a:cubicBezTo>
                  <a:cubicBezTo>
                    <a:pt x="79525" y="60953"/>
                    <a:pt x="79575" y="60853"/>
                    <a:pt x="79625" y="60828"/>
                  </a:cubicBezTo>
                  <a:cubicBezTo>
                    <a:pt x="80202" y="60277"/>
                    <a:pt x="80878" y="59951"/>
                    <a:pt x="81630" y="59800"/>
                  </a:cubicBezTo>
                  <a:cubicBezTo>
                    <a:pt x="81680" y="59800"/>
                    <a:pt x="81706" y="59800"/>
                    <a:pt x="81731" y="59775"/>
                  </a:cubicBezTo>
                  <a:cubicBezTo>
                    <a:pt x="82533" y="59475"/>
                    <a:pt x="83360" y="59550"/>
                    <a:pt x="84187" y="59550"/>
                  </a:cubicBezTo>
                  <a:cubicBezTo>
                    <a:pt x="84237" y="59550"/>
                    <a:pt x="84287" y="59550"/>
                    <a:pt x="84337" y="59550"/>
                  </a:cubicBezTo>
                  <a:cubicBezTo>
                    <a:pt x="84638" y="59575"/>
                    <a:pt x="84788" y="59825"/>
                    <a:pt x="84638" y="60126"/>
                  </a:cubicBezTo>
                  <a:cubicBezTo>
                    <a:pt x="84588" y="60251"/>
                    <a:pt x="84487" y="60352"/>
                    <a:pt x="84387" y="60477"/>
                  </a:cubicBezTo>
                  <a:cubicBezTo>
                    <a:pt x="84412" y="60602"/>
                    <a:pt x="84538" y="60602"/>
                    <a:pt x="84613" y="60652"/>
                  </a:cubicBezTo>
                  <a:cubicBezTo>
                    <a:pt x="85189" y="60878"/>
                    <a:pt x="85741" y="61179"/>
                    <a:pt x="86267" y="61455"/>
                  </a:cubicBezTo>
                  <a:cubicBezTo>
                    <a:pt x="86894" y="61755"/>
                    <a:pt x="87495" y="62156"/>
                    <a:pt x="88197" y="62382"/>
                  </a:cubicBezTo>
                  <a:cubicBezTo>
                    <a:pt x="88322" y="62407"/>
                    <a:pt x="88422" y="62532"/>
                    <a:pt x="88548" y="62632"/>
                  </a:cubicBezTo>
                  <a:cubicBezTo>
                    <a:pt x="88723" y="62758"/>
                    <a:pt x="88899" y="62908"/>
                    <a:pt x="89074" y="63059"/>
                  </a:cubicBezTo>
                  <a:cubicBezTo>
                    <a:pt x="89575" y="63485"/>
                    <a:pt x="90026" y="63936"/>
                    <a:pt x="90427" y="64437"/>
                  </a:cubicBezTo>
                  <a:cubicBezTo>
                    <a:pt x="90578" y="64612"/>
                    <a:pt x="90678" y="64813"/>
                    <a:pt x="90853" y="64988"/>
                  </a:cubicBezTo>
                  <a:cubicBezTo>
                    <a:pt x="91004" y="65089"/>
                    <a:pt x="90929" y="65314"/>
                    <a:pt x="90753" y="65364"/>
                  </a:cubicBezTo>
                  <a:cubicBezTo>
                    <a:pt x="90553" y="65439"/>
                    <a:pt x="90352" y="65439"/>
                    <a:pt x="90177" y="65364"/>
                  </a:cubicBezTo>
                  <a:cubicBezTo>
                    <a:pt x="90001" y="65289"/>
                    <a:pt x="89826" y="65264"/>
                    <a:pt x="89650" y="65264"/>
                  </a:cubicBezTo>
                  <a:cubicBezTo>
                    <a:pt x="89600" y="65264"/>
                    <a:pt x="89550" y="65264"/>
                    <a:pt x="89500" y="65239"/>
                  </a:cubicBezTo>
                  <a:cubicBezTo>
                    <a:pt x="88924" y="65089"/>
                    <a:pt x="88347" y="64913"/>
                    <a:pt x="87771" y="64763"/>
                  </a:cubicBezTo>
                  <a:cubicBezTo>
                    <a:pt x="87470" y="64688"/>
                    <a:pt x="87169" y="64637"/>
                    <a:pt x="86843" y="64562"/>
                  </a:cubicBezTo>
                  <a:cubicBezTo>
                    <a:pt x="86292" y="64412"/>
                    <a:pt x="85716" y="64462"/>
                    <a:pt x="85139" y="64437"/>
                  </a:cubicBezTo>
                  <a:cubicBezTo>
                    <a:pt x="84638" y="64437"/>
                    <a:pt x="84187" y="64537"/>
                    <a:pt x="83736" y="64713"/>
                  </a:cubicBezTo>
                  <a:cubicBezTo>
                    <a:pt x="83259" y="64863"/>
                    <a:pt x="82833" y="65139"/>
                    <a:pt x="82357" y="65264"/>
                  </a:cubicBezTo>
                  <a:cubicBezTo>
                    <a:pt x="82307" y="65264"/>
                    <a:pt x="82257" y="65289"/>
                    <a:pt x="82207" y="65314"/>
                  </a:cubicBezTo>
                  <a:cubicBezTo>
                    <a:pt x="81605" y="65690"/>
                    <a:pt x="81029" y="66116"/>
                    <a:pt x="80628" y="66718"/>
                  </a:cubicBezTo>
                  <a:cubicBezTo>
                    <a:pt x="80177" y="67419"/>
                    <a:pt x="79726" y="68121"/>
                    <a:pt x="79400" y="68873"/>
                  </a:cubicBezTo>
                  <a:cubicBezTo>
                    <a:pt x="79049" y="69725"/>
                    <a:pt x="78497" y="70452"/>
                    <a:pt x="77971" y="71204"/>
                  </a:cubicBezTo>
                  <a:cubicBezTo>
                    <a:pt x="77320" y="72181"/>
                    <a:pt x="76543" y="73059"/>
                    <a:pt x="75766" y="73936"/>
                  </a:cubicBezTo>
                  <a:cubicBezTo>
                    <a:pt x="75214" y="74562"/>
                    <a:pt x="74663" y="75164"/>
                    <a:pt x="74086" y="75765"/>
                  </a:cubicBezTo>
                  <a:cubicBezTo>
                    <a:pt x="73284" y="76567"/>
                    <a:pt x="72407" y="77269"/>
                    <a:pt x="71505" y="77946"/>
                  </a:cubicBezTo>
                  <a:cubicBezTo>
                    <a:pt x="70603" y="78623"/>
                    <a:pt x="69675" y="79249"/>
                    <a:pt x="68698" y="79800"/>
                  </a:cubicBezTo>
                  <a:cubicBezTo>
                    <a:pt x="68372" y="79976"/>
                    <a:pt x="68021" y="80101"/>
                    <a:pt x="67695" y="80201"/>
                  </a:cubicBezTo>
                  <a:cubicBezTo>
                    <a:pt x="67144" y="80402"/>
                    <a:pt x="66643" y="80577"/>
                    <a:pt x="66142" y="80853"/>
                  </a:cubicBezTo>
                  <a:cubicBezTo>
                    <a:pt x="65640" y="81129"/>
                    <a:pt x="65114" y="81354"/>
                    <a:pt x="64537" y="81455"/>
                  </a:cubicBezTo>
                  <a:cubicBezTo>
                    <a:pt x="64537" y="81580"/>
                    <a:pt x="64512" y="81705"/>
                    <a:pt x="64512" y="81805"/>
                  </a:cubicBezTo>
                  <a:cubicBezTo>
                    <a:pt x="64512" y="82557"/>
                    <a:pt x="64512" y="83309"/>
                    <a:pt x="64537" y="84036"/>
                  </a:cubicBezTo>
                  <a:cubicBezTo>
                    <a:pt x="64537" y="84412"/>
                    <a:pt x="64588" y="84763"/>
                    <a:pt x="64613" y="85139"/>
                  </a:cubicBezTo>
                  <a:cubicBezTo>
                    <a:pt x="64613" y="85289"/>
                    <a:pt x="64688" y="85389"/>
                    <a:pt x="64813" y="85465"/>
                  </a:cubicBezTo>
                  <a:cubicBezTo>
                    <a:pt x="65214" y="85640"/>
                    <a:pt x="65640" y="85866"/>
                    <a:pt x="66091" y="85916"/>
                  </a:cubicBezTo>
                  <a:cubicBezTo>
                    <a:pt x="66417" y="85966"/>
                    <a:pt x="66643" y="86166"/>
                    <a:pt x="66668" y="86492"/>
                  </a:cubicBezTo>
                  <a:cubicBezTo>
                    <a:pt x="66668" y="86693"/>
                    <a:pt x="66643" y="86893"/>
                    <a:pt x="66568" y="87094"/>
                  </a:cubicBezTo>
                  <a:cubicBezTo>
                    <a:pt x="66016" y="89024"/>
                    <a:pt x="65440" y="90953"/>
                    <a:pt x="64888" y="92883"/>
                  </a:cubicBezTo>
                  <a:cubicBezTo>
                    <a:pt x="64763" y="93309"/>
                    <a:pt x="64713" y="93735"/>
                    <a:pt x="64638" y="94161"/>
                  </a:cubicBezTo>
                  <a:cubicBezTo>
                    <a:pt x="64613" y="94362"/>
                    <a:pt x="64588" y="94562"/>
                    <a:pt x="64563" y="94738"/>
                  </a:cubicBezTo>
                  <a:cubicBezTo>
                    <a:pt x="64487" y="95239"/>
                    <a:pt x="64537" y="95740"/>
                    <a:pt x="64738" y="96217"/>
                  </a:cubicBezTo>
                  <a:cubicBezTo>
                    <a:pt x="64763" y="96292"/>
                    <a:pt x="64813" y="96367"/>
                    <a:pt x="64813" y="96442"/>
                  </a:cubicBezTo>
                  <a:cubicBezTo>
                    <a:pt x="64813" y="96718"/>
                    <a:pt x="64913" y="96943"/>
                    <a:pt x="65064" y="97194"/>
                  </a:cubicBezTo>
                  <a:cubicBezTo>
                    <a:pt x="65139" y="97344"/>
                    <a:pt x="65189" y="97495"/>
                    <a:pt x="65089" y="97645"/>
                  </a:cubicBezTo>
                  <a:cubicBezTo>
                    <a:pt x="64964" y="97821"/>
                    <a:pt x="64738" y="97821"/>
                    <a:pt x="64588" y="97745"/>
                  </a:cubicBezTo>
                  <a:cubicBezTo>
                    <a:pt x="64362" y="97645"/>
                    <a:pt x="64136" y="97645"/>
                    <a:pt x="63911" y="97620"/>
                  </a:cubicBezTo>
                  <a:cubicBezTo>
                    <a:pt x="63836" y="97620"/>
                    <a:pt x="63761" y="97620"/>
                    <a:pt x="63710" y="97645"/>
                  </a:cubicBezTo>
                  <a:cubicBezTo>
                    <a:pt x="63234" y="97871"/>
                    <a:pt x="62708" y="97745"/>
                    <a:pt x="62207" y="97745"/>
                  </a:cubicBezTo>
                  <a:cubicBezTo>
                    <a:pt x="61981" y="97770"/>
                    <a:pt x="61756" y="97670"/>
                    <a:pt x="61505" y="97720"/>
                  </a:cubicBezTo>
                  <a:cubicBezTo>
                    <a:pt x="61455" y="97745"/>
                    <a:pt x="61380" y="97720"/>
                    <a:pt x="61329" y="97695"/>
                  </a:cubicBezTo>
                  <a:cubicBezTo>
                    <a:pt x="60853" y="97520"/>
                    <a:pt x="60427" y="97269"/>
                    <a:pt x="60101" y="96893"/>
                  </a:cubicBezTo>
                  <a:cubicBezTo>
                    <a:pt x="59926" y="96693"/>
                    <a:pt x="59851" y="96467"/>
                    <a:pt x="59851" y="96192"/>
                  </a:cubicBezTo>
                  <a:cubicBezTo>
                    <a:pt x="59851" y="96016"/>
                    <a:pt x="59851" y="95816"/>
                    <a:pt x="59851" y="95615"/>
                  </a:cubicBezTo>
                  <a:cubicBezTo>
                    <a:pt x="59776" y="95590"/>
                    <a:pt x="59725" y="95565"/>
                    <a:pt x="59700" y="95565"/>
                  </a:cubicBezTo>
                  <a:cubicBezTo>
                    <a:pt x="59074" y="95615"/>
                    <a:pt x="58547" y="95415"/>
                    <a:pt x="58071" y="95064"/>
                  </a:cubicBezTo>
                  <a:cubicBezTo>
                    <a:pt x="57595" y="94713"/>
                    <a:pt x="57169" y="94337"/>
                    <a:pt x="56868" y="93836"/>
                  </a:cubicBezTo>
                  <a:cubicBezTo>
                    <a:pt x="56718" y="93610"/>
                    <a:pt x="56668" y="93384"/>
                    <a:pt x="56768" y="93134"/>
                  </a:cubicBezTo>
                  <a:cubicBezTo>
                    <a:pt x="56893" y="92758"/>
                    <a:pt x="57019" y="92382"/>
                    <a:pt x="57219" y="92031"/>
                  </a:cubicBezTo>
                  <a:cubicBezTo>
                    <a:pt x="57319" y="91831"/>
                    <a:pt x="57370" y="91630"/>
                    <a:pt x="57420" y="91430"/>
                  </a:cubicBezTo>
                  <a:cubicBezTo>
                    <a:pt x="57620" y="90878"/>
                    <a:pt x="57695" y="90327"/>
                    <a:pt x="57670" y="89725"/>
                  </a:cubicBezTo>
                  <a:cubicBezTo>
                    <a:pt x="57645" y="89575"/>
                    <a:pt x="57645" y="89425"/>
                    <a:pt x="57670" y="89274"/>
                  </a:cubicBezTo>
                  <a:cubicBezTo>
                    <a:pt x="57720" y="88823"/>
                    <a:pt x="57545" y="88372"/>
                    <a:pt x="57470" y="87921"/>
                  </a:cubicBezTo>
                  <a:cubicBezTo>
                    <a:pt x="57420" y="87645"/>
                    <a:pt x="57269" y="87394"/>
                    <a:pt x="57069" y="87144"/>
                  </a:cubicBezTo>
                  <a:cubicBezTo>
                    <a:pt x="56793" y="87119"/>
                    <a:pt x="56492" y="87119"/>
                    <a:pt x="56217" y="87194"/>
                  </a:cubicBezTo>
                  <a:cubicBezTo>
                    <a:pt x="56091" y="87219"/>
                    <a:pt x="55991" y="87269"/>
                    <a:pt x="55866" y="87269"/>
                  </a:cubicBezTo>
                  <a:cubicBezTo>
                    <a:pt x="55365" y="87269"/>
                    <a:pt x="54888" y="87344"/>
                    <a:pt x="54387" y="87394"/>
                  </a:cubicBezTo>
                  <a:cubicBezTo>
                    <a:pt x="53986" y="87445"/>
                    <a:pt x="53560" y="87470"/>
                    <a:pt x="53159" y="87495"/>
                  </a:cubicBezTo>
                  <a:cubicBezTo>
                    <a:pt x="52382" y="87545"/>
                    <a:pt x="51605" y="87545"/>
                    <a:pt x="50828" y="87545"/>
                  </a:cubicBezTo>
                  <a:cubicBezTo>
                    <a:pt x="50427" y="87545"/>
                    <a:pt x="50051" y="87394"/>
                    <a:pt x="49675" y="87269"/>
                  </a:cubicBezTo>
                  <a:cubicBezTo>
                    <a:pt x="48773" y="86968"/>
                    <a:pt x="48121" y="86342"/>
                    <a:pt x="47495" y="85690"/>
                  </a:cubicBezTo>
                  <a:cubicBezTo>
                    <a:pt x="47420" y="85590"/>
                    <a:pt x="47344" y="85515"/>
                    <a:pt x="47269" y="85415"/>
                  </a:cubicBezTo>
                  <a:cubicBezTo>
                    <a:pt x="47119" y="85189"/>
                    <a:pt x="46968" y="84963"/>
                    <a:pt x="46818" y="84763"/>
                  </a:cubicBezTo>
                  <a:cubicBezTo>
                    <a:pt x="46668" y="84562"/>
                    <a:pt x="46517" y="84387"/>
                    <a:pt x="46317" y="84161"/>
                  </a:cubicBezTo>
                  <a:cubicBezTo>
                    <a:pt x="46016" y="84161"/>
                    <a:pt x="45665" y="84161"/>
                    <a:pt x="45314" y="84136"/>
                  </a:cubicBezTo>
                  <a:cubicBezTo>
                    <a:pt x="44913" y="84136"/>
                    <a:pt x="44512" y="84186"/>
                    <a:pt x="44136" y="84036"/>
                  </a:cubicBezTo>
                  <a:cubicBezTo>
                    <a:pt x="44036" y="84011"/>
                    <a:pt x="43911" y="84036"/>
                    <a:pt x="43786" y="84011"/>
                  </a:cubicBezTo>
                  <a:cubicBezTo>
                    <a:pt x="43435" y="84011"/>
                    <a:pt x="43109" y="84036"/>
                    <a:pt x="42758" y="83911"/>
                  </a:cubicBezTo>
                  <a:cubicBezTo>
                    <a:pt x="42582" y="83861"/>
                    <a:pt x="42407" y="83886"/>
                    <a:pt x="42207" y="83886"/>
                  </a:cubicBezTo>
                  <a:cubicBezTo>
                    <a:pt x="41906" y="83886"/>
                    <a:pt x="41580" y="83886"/>
                    <a:pt x="41279" y="83785"/>
                  </a:cubicBezTo>
                  <a:cubicBezTo>
                    <a:pt x="41229" y="83760"/>
                    <a:pt x="41179" y="83735"/>
                    <a:pt x="41129" y="83735"/>
                  </a:cubicBezTo>
                  <a:cubicBezTo>
                    <a:pt x="40603" y="83785"/>
                    <a:pt x="40076" y="83660"/>
                    <a:pt x="39575" y="83610"/>
                  </a:cubicBezTo>
                  <a:cubicBezTo>
                    <a:pt x="39224" y="83560"/>
                    <a:pt x="38873" y="83485"/>
                    <a:pt x="38547" y="83410"/>
                  </a:cubicBezTo>
                  <a:cubicBezTo>
                    <a:pt x="38447" y="83384"/>
                    <a:pt x="38347" y="83334"/>
                    <a:pt x="38247" y="83334"/>
                  </a:cubicBezTo>
                  <a:cubicBezTo>
                    <a:pt x="37795" y="83384"/>
                    <a:pt x="37369" y="83209"/>
                    <a:pt x="36943" y="83109"/>
                  </a:cubicBezTo>
                  <a:cubicBezTo>
                    <a:pt x="36618" y="83059"/>
                    <a:pt x="36292" y="82983"/>
                    <a:pt x="35966" y="82908"/>
                  </a:cubicBezTo>
                  <a:cubicBezTo>
                    <a:pt x="35891" y="82908"/>
                    <a:pt x="35816" y="82883"/>
                    <a:pt x="35740" y="82858"/>
                  </a:cubicBezTo>
                  <a:cubicBezTo>
                    <a:pt x="35039" y="82658"/>
                    <a:pt x="34337" y="82482"/>
                    <a:pt x="33635" y="82282"/>
                  </a:cubicBezTo>
                  <a:cubicBezTo>
                    <a:pt x="33485" y="82232"/>
                    <a:pt x="33334" y="82156"/>
                    <a:pt x="33159" y="82106"/>
                  </a:cubicBezTo>
                  <a:cubicBezTo>
                    <a:pt x="33009" y="82031"/>
                    <a:pt x="32833" y="81981"/>
                    <a:pt x="32658" y="81931"/>
                  </a:cubicBezTo>
                  <a:cubicBezTo>
                    <a:pt x="32407" y="81831"/>
                    <a:pt x="32156" y="81730"/>
                    <a:pt x="31931" y="81605"/>
                  </a:cubicBezTo>
                  <a:cubicBezTo>
                    <a:pt x="31705" y="81505"/>
                    <a:pt x="31480" y="81379"/>
                    <a:pt x="31229" y="81354"/>
                  </a:cubicBezTo>
                  <a:cubicBezTo>
                    <a:pt x="31179" y="81354"/>
                    <a:pt x="31129" y="81329"/>
                    <a:pt x="31104" y="81304"/>
                  </a:cubicBezTo>
                  <a:cubicBezTo>
                    <a:pt x="30577" y="81029"/>
                    <a:pt x="30001" y="80853"/>
                    <a:pt x="29450" y="80628"/>
                  </a:cubicBezTo>
                  <a:cubicBezTo>
                    <a:pt x="28372" y="80227"/>
                    <a:pt x="27394" y="79625"/>
                    <a:pt x="26392" y="79124"/>
                  </a:cubicBezTo>
                  <a:cubicBezTo>
                    <a:pt x="26041" y="78948"/>
                    <a:pt x="25740" y="78698"/>
                    <a:pt x="25414" y="78497"/>
                  </a:cubicBezTo>
                  <a:cubicBezTo>
                    <a:pt x="25364" y="78522"/>
                    <a:pt x="25314" y="78547"/>
                    <a:pt x="25264" y="78597"/>
                  </a:cubicBezTo>
                  <a:cubicBezTo>
                    <a:pt x="25089" y="78823"/>
                    <a:pt x="24863" y="78948"/>
                    <a:pt x="24587" y="78973"/>
                  </a:cubicBezTo>
                  <a:cubicBezTo>
                    <a:pt x="24337" y="79024"/>
                    <a:pt x="24086" y="79124"/>
                    <a:pt x="23886" y="79324"/>
                  </a:cubicBezTo>
                  <a:cubicBezTo>
                    <a:pt x="23735" y="79500"/>
                    <a:pt x="23535" y="79550"/>
                    <a:pt x="23309" y="79575"/>
                  </a:cubicBezTo>
                  <a:cubicBezTo>
                    <a:pt x="22983" y="79600"/>
                    <a:pt x="22658" y="79600"/>
                    <a:pt x="22332" y="79600"/>
                  </a:cubicBezTo>
                  <a:cubicBezTo>
                    <a:pt x="21906" y="79625"/>
                    <a:pt x="21505" y="79625"/>
                    <a:pt x="21079" y="79600"/>
                  </a:cubicBezTo>
                  <a:cubicBezTo>
                    <a:pt x="20778" y="79600"/>
                    <a:pt x="20703" y="79525"/>
                    <a:pt x="20653" y="79224"/>
                  </a:cubicBezTo>
                  <a:cubicBezTo>
                    <a:pt x="20602" y="78823"/>
                    <a:pt x="20452" y="78472"/>
                    <a:pt x="20176" y="78171"/>
                  </a:cubicBezTo>
                  <a:cubicBezTo>
                    <a:pt x="20051" y="77996"/>
                    <a:pt x="19926" y="77846"/>
                    <a:pt x="19851" y="77620"/>
                  </a:cubicBezTo>
                  <a:cubicBezTo>
                    <a:pt x="19825" y="77495"/>
                    <a:pt x="19700" y="77420"/>
                    <a:pt x="19600" y="77319"/>
                  </a:cubicBezTo>
                  <a:cubicBezTo>
                    <a:pt x="19324" y="77094"/>
                    <a:pt x="19023" y="76868"/>
                    <a:pt x="18748" y="76643"/>
                  </a:cubicBezTo>
                  <a:cubicBezTo>
                    <a:pt x="18522" y="76417"/>
                    <a:pt x="18322" y="76191"/>
                    <a:pt x="18121" y="75941"/>
                  </a:cubicBezTo>
                  <a:cubicBezTo>
                    <a:pt x="17921" y="75740"/>
                    <a:pt x="17720" y="75540"/>
                    <a:pt x="17545" y="75314"/>
                  </a:cubicBezTo>
                  <a:cubicBezTo>
                    <a:pt x="17294" y="75039"/>
                    <a:pt x="17044" y="74738"/>
                    <a:pt x="16818" y="74437"/>
                  </a:cubicBezTo>
                  <a:cubicBezTo>
                    <a:pt x="16492" y="74011"/>
                    <a:pt x="16567" y="73535"/>
                    <a:pt x="16993" y="73159"/>
                  </a:cubicBezTo>
                  <a:cubicBezTo>
                    <a:pt x="17119" y="73034"/>
                    <a:pt x="17269" y="72908"/>
                    <a:pt x="17394" y="72783"/>
                  </a:cubicBezTo>
                  <a:cubicBezTo>
                    <a:pt x="17695" y="72457"/>
                    <a:pt x="17996" y="72131"/>
                    <a:pt x="18297" y="71780"/>
                  </a:cubicBezTo>
                  <a:cubicBezTo>
                    <a:pt x="17344" y="70302"/>
                    <a:pt x="16642" y="68698"/>
                    <a:pt x="15891" y="67094"/>
                  </a:cubicBezTo>
                  <a:cubicBezTo>
                    <a:pt x="15590" y="67018"/>
                    <a:pt x="15339" y="67094"/>
                    <a:pt x="15139" y="67319"/>
                  </a:cubicBezTo>
                  <a:cubicBezTo>
                    <a:pt x="15089" y="67369"/>
                    <a:pt x="15038" y="67419"/>
                    <a:pt x="14988" y="67445"/>
                  </a:cubicBezTo>
                  <a:cubicBezTo>
                    <a:pt x="14738" y="67495"/>
                    <a:pt x="14688" y="67670"/>
                    <a:pt x="14713" y="67896"/>
                  </a:cubicBezTo>
                  <a:cubicBezTo>
                    <a:pt x="14738" y="68522"/>
                    <a:pt x="14788" y="69149"/>
                    <a:pt x="14863" y="69750"/>
                  </a:cubicBezTo>
                  <a:cubicBezTo>
                    <a:pt x="14888" y="69926"/>
                    <a:pt x="15038" y="70076"/>
                    <a:pt x="15139" y="70277"/>
                  </a:cubicBezTo>
                  <a:cubicBezTo>
                    <a:pt x="15139" y="70327"/>
                    <a:pt x="15114" y="70427"/>
                    <a:pt x="15089" y="70502"/>
                  </a:cubicBezTo>
                  <a:cubicBezTo>
                    <a:pt x="15013" y="70753"/>
                    <a:pt x="14838" y="70853"/>
                    <a:pt x="14587" y="70828"/>
                  </a:cubicBezTo>
                  <a:cubicBezTo>
                    <a:pt x="14362" y="70828"/>
                    <a:pt x="14161" y="70803"/>
                    <a:pt x="13961" y="70903"/>
                  </a:cubicBezTo>
                  <a:cubicBezTo>
                    <a:pt x="13861" y="70928"/>
                    <a:pt x="13785" y="70978"/>
                    <a:pt x="13685" y="71028"/>
                  </a:cubicBezTo>
                  <a:cubicBezTo>
                    <a:pt x="13234" y="71379"/>
                    <a:pt x="12858" y="71429"/>
                    <a:pt x="12307" y="71254"/>
                  </a:cubicBezTo>
                  <a:cubicBezTo>
                    <a:pt x="12181" y="71204"/>
                    <a:pt x="12056" y="71154"/>
                    <a:pt x="11931" y="71154"/>
                  </a:cubicBezTo>
                  <a:cubicBezTo>
                    <a:pt x="11630" y="71129"/>
                    <a:pt x="11404" y="70978"/>
                    <a:pt x="11204" y="70778"/>
                  </a:cubicBezTo>
                  <a:cubicBezTo>
                    <a:pt x="10928" y="70477"/>
                    <a:pt x="10652" y="70176"/>
                    <a:pt x="10352" y="69876"/>
                  </a:cubicBezTo>
                  <a:cubicBezTo>
                    <a:pt x="10176" y="69650"/>
                    <a:pt x="9976" y="69450"/>
                    <a:pt x="9800" y="69249"/>
                  </a:cubicBezTo>
                  <a:cubicBezTo>
                    <a:pt x="9600" y="68998"/>
                    <a:pt x="9600" y="68898"/>
                    <a:pt x="9775" y="68673"/>
                  </a:cubicBezTo>
                  <a:cubicBezTo>
                    <a:pt x="10051" y="68372"/>
                    <a:pt x="10201" y="68021"/>
                    <a:pt x="10251" y="67620"/>
                  </a:cubicBezTo>
                  <a:cubicBezTo>
                    <a:pt x="10302" y="67394"/>
                    <a:pt x="10327" y="67194"/>
                    <a:pt x="10427" y="66993"/>
                  </a:cubicBezTo>
                  <a:cubicBezTo>
                    <a:pt x="10502" y="66893"/>
                    <a:pt x="10477" y="66743"/>
                    <a:pt x="10477" y="66617"/>
                  </a:cubicBezTo>
                  <a:cubicBezTo>
                    <a:pt x="10477" y="66267"/>
                    <a:pt x="10427" y="65916"/>
                    <a:pt x="10452" y="65565"/>
                  </a:cubicBezTo>
                  <a:cubicBezTo>
                    <a:pt x="10477" y="64612"/>
                    <a:pt x="10577" y="63660"/>
                    <a:pt x="10753" y="62708"/>
                  </a:cubicBezTo>
                  <a:cubicBezTo>
                    <a:pt x="10878" y="62081"/>
                    <a:pt x="11229" y="61856"/>
                    <a:pt x="11881" y="61881"/>
                  </a:cubicBezTo>
                  <a:cubicBezTo>
                    <a:pt x="12482" y="61906"/>
                    <a:pt x="13109" y="61856"/>
                    <a:pt x="13710" y="61856"/>
                  </a:cubicBezTo>
                  <a:cubicBezTo>
                    <a:pt x="14161" y="61856"/>
                    <a:pt x="14587" y="61730"/>
                    <a:pt x="14988" y="615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60;p75">
              <a:extLst>
                <a:ext uri="{FF2B5EF4-FFF2-40B4-BE49-F238E27FC236}">
                  <a16:creationId xmlns:a16="http://schemas.microsoft.com/office/drawing/2014/main" id="{6CE2CA14-13A6-2744-09A0-42F4C85E98F9}"/>
                </a:ext>
              </a:extLst>
            </p:cNvPr>
            <p:cNvSpPr/>
            <p:nvPr/>
          </p:nvSpPr>
          <p:spPr>
            <a:xfrm>
              <a:off x="4457905" y="314771"/>
              <a:ext cx="2507727" cy="2524184"/>
            </a:xfrm>
            <a:custGeom>
              <a:avLst/>
              <a:gdLst/>
              <a:ahLst/>
              <a:cxnLst/>
              <a:rect l="l" t="t" r="r" b="b"/>
              <a:pathLst>
                <a:path w="87921" h="88498" extrusionOk="0">
                  <a:moveTo>
                    <a:pt x="1303" y="28572"/>
                  </a:moveTo>
                  <a:cubicBezTo>
                    <a:pt x="1629" y="28572"/>
                    <a:pt x="1880" y="28497"/>
                    <a:pt x="2080" y="28322"/>
                  </a:cubicBezTo>
                  <a:cubicBezTo>
                    <a:pt x="2356" y="28046"/>
                    <a:pt x="2682" y="27870"/>
                    <a:pt x="3108" y="27921"/>
                  </a:cubicBezTo>
                  <a:cubicBezTo>
                    <a:pt x="3183" y="27946"/>
                    <a:pt x="3258" y="27921"/>
                    <a:pt x="3333" y="27895"/>
                  </a:cubicBezTo>
                  <a:cubicBezTo>
                    <a:pt x="3434" y="27870"/>
                    <a:pt x="3509" y="27795"/>
                    <a:pt x="3509" y="27670"/>
                  </a:cubicBezTo>
                  <a:cubicBezTo>
                    <a:pt x="3484" y="27570"/>
                    <a:pt x="3434" y="27494"/>
                    <a:pt x="3333" y="27469"/>
                  </a:cubicBezTo>
                  <a:cubicBezTo>
                    <a:pt x="2958" y="27419"/>
                    <a:pt x="2607" y="27369"/>
                    <a:pt x="2256" y="27545"/>
                  </a:cubicBezTo>
                  <a:cubicBezTo>
                    <a:pt x="1855" y="27770"/>
                    <a:pt x="1504" y="28046"/>
                    <a:pt x="1303" y="28572"/>
                  </a:cubicBezTo>
                  <a:close/>
                  <a:moveTo>
                    <a:pt x="16166" y="25865"/>
                  </a:moveTo>
                  <a:cubicBezTo>
                    <a:pt x="15790" y="25966"/>
                    <a:pt x="15439" y="26066"/>
                    <a:pt x="15113" y="26141"/>
                  </a:cubicBezTo>
                  <a:cubicBezTo>
                    <a:pt x="14837" y="26216"/>
                    <a:pt x="14537" y="26216"/>
                    <a:pt x="14236" y="26266"/>
                  </a:cubicBezTo>
                  <a:cubicBezTo>
                    <a:pt x="13760" y="26367"/>
                    <a:pt x="13283" y="26367"/>
                    <a:pt x="12807" y="26266"/>
                  </a:cubicBezTo>
                  <a:cubicBezTo>
                    <a:pt x="12607" y="26216"/>
                    <a:pt x="12406" y="26166"/>
                    <a:pt x="12181" y="26141"/>
                  </a:cubicBezTo>
                  <a:cubicBezTo>
                    <a:pt x="12080" y="26141"/>
                    <a:pt x="11955" y="26141"/>
                    <a:pt x="11855" y="26166"/>
                  </a:cubicBezTo>
                  <a:cubicBezTo>
                    <a:pt x="11780" y="26166"/>
                    <a:pt x="11704" y="26241"/>
                    <a:pt x="11679" y="26317"/>
                  </a:cubicBezTo>
                  <a:cubicBezTo>
                    <a:pt x="11604" y="26743"/>
                    <a:pt x="11604" y="27169"/>
                    <a:pt x="11855" y="27545"/>
                  </a:cubicBezTo>
                  <a:cubicBezTo>
                    <a:pt x="12080" y="27921"/>
                    <a:pt x="12381" y="28146"/>
                    <a:pt x="12807" y="28146"/>
                  </a:cubicBezTo>
                  <a:cubicBezTo>
                    <a:pt x="13283" y="28171"/>
                    <a:pt x="13760" y="28146"/>
                    <a:pt x="14236" y="28146"/>
                  </a:cubicBezTo>
                  <a:cubicBezTo>
                    <a:pt x="14712" y="28146"/>
                    <a:pt x="15038" y="27921"/>
                    <a:pt x="15288" y="27595"/>
                  </a:cubicBezTo>
                  <a:cubicBezTo>
                    <a:pt x="15539" y="27244"/>
                    <a:pt x="15765" y="26868"/>
                    <a:pt x="15990" y="26517"/>
                  </a:cubicBezTo>
                  <a:cubicBezTo>
                    <a:pt x="16115" y="26317"/>
                    <a:pt x="16166" y="26116"/>
                    <a:pt x="16166" y="25865"/>
                  </a:cubicBezTo>
                  <a:close/>
                  <a:moveTo>
                    <a:pt x="87920" y="55565"/>
                  </a:moveTo>
                  <a:cubicBezTo>
                    <a:pt x="87770" y="55540"/>
                    <a:pt x="87620" y="55515"/>
                    <a:pt x="87444" y="55465"/>
                  </a:cubicBezTo>
                  <a:cubicBezTo>
                    <a:pt x="86742" y="55239"/>
                    <a:pt x="86041" y="55139"/>
                    <a:pt x="85314" y="55114"/>
                  </a:cubicBezTo>
                  <a:cubicBezTo>
                    <a:pt x="84963" y="55114"/>
                    <a:pt x="84612" y="55114"/>
                    <a:pt x="84261" y="55139"/>
                  </a:cubicBezTo>
                  <a:cubicBezTo>
                    <a:pt x="83860" y="55164"/>
                    <a:pt x="83484" y="55239"/>
                    <a:pt x="83108" y="55414"/>
                  </a:cubicBezTo>
                  <a:cubicBezTo>
                    <a:pt x="83008" y="55465"/>
                    <a:pt x="82858" y="55515"/>
                    <a:pt x="82757" y="55565"/>
                  </a:cubicBezTo>
                  <a:cubicBezTo>
                    <a:pt x="82557" y="55640"/>
                    <a:pt x="82382" y="55715"/>
                    <a:pt x="82206" y="55790"/>
                  </a:cubicBezTo>
                  <a:cubicBezTo>
                    <a:pt x="81905" y="55966"/>
                    <a:pt x="81580" y="56091"/>
                    <a:pt x="81229" y="56166"/>
                  </a:cubicBezTo>
                  <a:cubicBezTo>
                    <a:pt x="81153" y="56191"/>
                    <a:pt x="81053" y="56216"/>
                    <a:pt x="80978" y="56292"/>
                  </a:cubicBezTo>
                  <a:cubicBezTo>
                    <a:pt x="80752" y="56442"/>
                    <a:pt x="80527" y="56617"/>
                    <a:pt x="80326" y="56818"/>
                  </a:cubicBezTo>
                  <a:cubicBezTo>
                    <a:pt x="79975" y="57094"/>
                    <a:pt x="79700" y="57394"/>
                    <a:pt x="79474" y="57795"/>
                  </a:cubicBezTo>
                  <a:cubicBezTo>
                    <a:pt x="79399" y="57971"/>
                    <a:pt x="79274" y="58121"/>
                    <a:pt x="79173" y="58297"/>
                  </a:cubicBezTo>
                  <a:cubicBezTo>
                    <a:pt x="78873" y="58723"/>
                    <a:pt x="78647" y="59174"/>
                    <a:pt x="78447" y="59650"/>
                  </a:cubicBezTo>
                  <a:cubicBezTo>
                    <a:pt x="78096" y="60552"/>
                    <a:pt x="77519" y="61329"/>
                    <a:pt x="76968" y="62106"/>
                  </a:cubicBezTo>
                  <a:cubicBezTo>
                    <a:pt x="76241" y="63134"/>
                    <a:pt x="75414" y="64086"/>
                    <a:pt x="74562" y="65013"/>
                  </a:cubicBezTo>
                  <a:cubicBezTo>
                    <a:pt x="73985" y="65640"/>
                    <a:pt x="73384" y="66292"/>
                    <a:pt x="72782" y="66893"/>
                  </a:cubicBezTo>
                  <a:cubicBezTo>
                    <a:pt x="72331" y="67319"/>
                    <a:pt x="71830" y="67720"/>
                    <a:pt x="71354" y="68121"/>
                  </a:cubicBezTo>
                  <a:cubicBezTo>
                    <a:pt x="71178" y="68247"/>
                    <a:pt x="70953" y="68347"/>
                    <a:pt x="70752" y="68447"/>
                  </a:cubicBezTo>
                  <a:cubicBezTo>
                    <a:pt x="70477" y="68547"/>
                    <a:pt x="70226" y="68648"/>
                    <a:pt x="69950" y="68748"/>
                  </a:cubicBezTo>
                  <a:cubicBezTo>
                    <a:pt x="69599" y="68848"/>
                    <a:pt x="69249" y="68898"/>
                    <a:pt x="68873" y="68898"/>
                  </a:cubicBezTo>
                  <a:cubicBezTo>
                    <a:pt x="67995" y="68898"/>
                    <a:pt x="67118" y="68898"/>
                    <a:pt x="66241" y="68923"/>
                  </a:cubicBezTo>
                  <a:cubicBezTo>
                    <a:pt x="65464" y="68948"/>
                    <a:pt x="64762" y="68698"/>
                    <a:pt x="64036" y="68447"/>
                  </a:cubicBezTo>
                  <a:cubicBezTo>
                    <a:pt x="63960" y="68247"/>
                    <a:pt x="63985" y="68046"/>
                    <a:pt x="63985" y="67846"/>
                  </a:cubicBezTo>
                  <a:cubicBezTo>
                    <a:pt x="64010" y="67044"/>
                    <a:pt x="63960" y="66242"/>
                    <a:pt x="63810" y="65465"/>
                  </a:cubicBezTo>
                  <a:cubicBezTo>
                    <a:pt x="63609" y="64437"/>
                    <a:pt x="63259" y="63485"/>
                    <a:pt x="62532" y="62708"/>
                  </a:cubicBezTo>
                  <a:cubicBezTo>
                    <a:pt x="62131" y="62282"/>
                    <a:pt x="61730" y="61830"/>
                    <a:pt x="61329" y="61404"/>
                  </a:cubicBezTo>
                  <a:cubicBezTo>
                    <a:pt x="61279" y="61329"/>
                    <a:pt x="61203" y="61279"/>
                    <a:pt x="61153" y="61229"/>
                  </a:cubicBezTo>
                  <a:cubicBezTo>
                    <a:pt x="61078" y="61179"/>
                    <a:pt x="61003" y="61129"/>
                    <a:pt x="60928" y="61179"/>
                  </a:cubicBezTo>
                  <a:cubicBezTo>
                    <a:pt x="60853" y="61229"/>
                    <a:pt x="60828" y="61329"/>
                    <a:pt x="60928" y="61455"/>
                  </a:cubicBezTo>
                  <a:cubicBezTo>
                    <a:pt x="61304" y="61956"/>
                    <a:pt x="61680" y="62457"/>
                    <a:pt x="62106" y="62933"/>
                  </a:cubicBezTo>
                  <a:cubicBezTo>
                    <a:pt x="62833" y="63760"/>
                    <a:pt x="63158" y="64738"/>
                    <a:pt x="63284" y="65815"/>
                  </a:cubicBezTo>
                  <a:cubicBezTo>
                    <a:pt x="63359" y="66392"/>
                    <a:pt x="63384" y="66943"/>
                    <a:pt x="63384" y="67495"/>
                  </a:cubicBezTo>
                  <a:cubicBezTo>
                    <a:pt x="63409" y="69851"/>
                    <a:pt x="63409" y="72206"/>
                    <a:pt x="63409" y="74562"/>
                  </a:cubicBezTo>
                  <a:cubicBezTo>
                    <a:pt x="63409" y="75114"/>
                    <a:pt x="63459" y="75690"/>
                    <a:pt x="63509" y="76242"/>
                  </a:cubicBezTo>
                  <a:cubicBezTo>
                    <a:pt x="63509" y="76392"/>
                    <a:pt x="63584" y="76567"/>
                    <a:pt x="63685" y="76693"/>
                  </a:cubicBezTo>
                  <a:cubicBezTo>
                    <a:pt x="63835" y="76918"/>
                    <a:pt x="64036" y="77119"/>
                    <a:pt x="64236" y="77344"/>
                  </a:cubicBezTo>
                  <a:cubicBezTo>
                    <a:pt x="64361" y="77470"/>
                    <a:pt x="64512" y="77495"/>
                    <a:pt x="64687" y="77495"/>
                  </a:cubicBezTo>
                  <a:cubicBezTo>
                    <a:pt x="64988" y="77495"/>
                    <a:pt x="65264" y="77595"/>
                    <a:pt x="65539" y="77670"/>
                  </a:cubicBezTo>
                  <a:cubicBezTo>
                    <a:pt x="65615" y="77846"/>
                    <a:pt x="65564" y="77971"/>
                    <a:pt x="65539" y="78121"/>
                  </a:cubicBezTo>
                  <a:cubicBezTo>
                    <a:pt x="64988" y="79951"/>
                    <a:pt x="64361" y="81755"/>
                    <a:pt x="63860" y="83585"/>
                  </a:cubicBezTo>
                  <a:cubicBezTo>
                    <a:pt x="63685" y="84237"/>
                    <a:pt x="63609" y="84888"/>
                    <a:pt x="63484" y="85540"/>
                  </a:cubicBezTo>
                  <a:cubicBezTo>
                    <a:pt x="63384" y="86116"/>
                    <a:pt x="63384" y="86693"/>
                    <a:pt x="63484" y="87269"/>
                  </a:cubicBezTo>
                  <a:cubicBezTo>
                    <a:pt x="63509" y="87420"/>
                    <a:pt x="63534" y="87595"/>
                    <a:pt x="63609" y="87745"/>
                  </a:cubicBezTo>
                  <a:cubicBezTo>
                    <a:pt x="63635" y="87871"/>
                    <a:pt x="63635" y="88071"/>
                    <a:pt x="63885" y="88046"/>
                  </a:cubicBezTo>
                  <a:cubicBezTo>
                    <a:pt x="63885" y="88046"/>
                    <a:pt x="63910" y="88197"/>
                    <a:pt x="63935" y="88247"/>
                  </a:cubicBezTo>
                  <a:cubicBezTo>
                    <a:pt x="63910" y="88297"/>
                    <a:pt x="63885" y="88297"/>
                    <a:pt x="63885" y="88297"/>
                  </a:cubicBezTo>
                  <a:cubicBezTo>
                    <a:pt x="63409" y="88322"/>
                    <a:pt x="62983" y="88171"/>
                    <a:pt x="62732" y="87770"/>
                  </a:cubicBezTo>
                  <a:cubicBezTo>
                    <a:pt x="62582" y="87495"/>
                    <a:pt x="62406" y="87219"/>
                    <a:pt x="62406" y="86893"/>
                  </a:cubicBezTo>
                  <a:cubicBezTo>
                    <a:pt x="62406" y="86818"/>
                    <a:pt x="62381" y="86718"/>
                    <a:pt x="62331" y="86668"/>
                  </a:cubicBezTo>
                  <a:cubicBezTo>
                    <a:pt x="62306" y="86618"/>
                    <a:pt x="62231" y="86567"/>
                    <a:pt x="62181" y="86567"/>
                  </a:cubicBezTo>
                  <a:cubicBezTo>
                    <a:pt x="62131" y="86567"/>
                    <a:pt x="62056" y="86618"/>
                    <a:pt x="62031" y="86668"/>
                  </a:cubicBezTo>
                  <a:cubicBezTo>
                    <a:pt x="61955" y="86918"/>
                    <a:pt x="61905" y="87169"/>
                    <a:pt x="62031" y="87445"/>
                  </a:cubicBezTo>
                  <a:cubicBezTo>
                    <a:pt x="62156" y="87745"/>
                    <a:pt x="62306" y="88046"/>
                    <a:pt x="62482" y="88397"/>
                  </a:cubicBezTo>
                  <a:cubicBezTo>
                    <a:pt x="62457" y="88497"/>
                    <a:pt x="62331" y="88447"/>
                    <a:pt x="62231" y="88447"/>
                  </a:cubicBezTo>
                  <a:cubicBezTo>
                    <a:pt x="61529" y="88472"/>
                    <a:pt x="61504" y="88447"/>
                    <a:pt x="61103" y="87871"/>
                  </a:cubicBezTo>
                  <a:cubicBezTo>
                    <a:pt x="60978" y="87695"/>
                    <a:pt x="60903" y="87495"/>
                    <a:pt x="60903" y="87269"/>
                  </a:cubicBezTo>
                  <a:cubicBezTo>
                    <a:pt x="60878" y="87169"/>
                    <a:pt x="60853" y="87044"/>
                    <a:pt x="60802" y="86943"/>
                  </a:cubicBezTo>
                  <a:cubicBezTo>
                    <a:pt x="60752" y="86868"/>
                    <a:pt x="60577" y="86893"/>
                    <a:pt x="60552" y="86968"/>
                  </a:cubicBezTo>
                  <a:cubicBezTo>
                    <a:pt x="60452" y="87319"/>
                    <a:pt x="60351" y="87645"/>
                    <a:pt x="60577" y="87971"/>
                  </a:cubicBezTo>
                  <a:cubicBezTo>
                    <a:pt x="60627" y="88071"/>
                    <a:pt x="60677" y="88171"/>
                    <a:pt x="60752" y="88297"/>
                  </a:cubicBezTo>
                  <a:cubicBezTo>
                    <a:pt x="60452" y="88247"/>
                    <a:pt x="60452" y="88247"/>
                    <a:pt x="60051" y="87996"/>
                  </a:cubicBezTo>
                  <a:cubicBezTo>
                    <a:pt x="59750" y="87244"/>
                    <a:pt x="59775" y="86467"/>
                    <a:pt x="59975" y="85690"/>
                  </a:cubicBezTo>
                  <a:cubicBezTo>
                    <a:pt x="60026" y="85515"/>
                    <a:pt x="60051" y="85364"/>
                    <a:pt x="60076" y="85189"/>
                  </a:cubicBezTo>
                  <a:cubicBezTo>
                    <a:pt x="60201" y="84487"/>
                    <a:pt x="60276" y="83785"/>
                    <a:pt x="60376" y="83084"/>
                  </a:cubicBezTo>
                  <a:cubicBezTo>
                    <a:pt x="60401" y="82983"/>
                    <a:pt x="60401" y="82883"/>
                    <a:pt x="60401" y="82783"/>
                  </a:cubicBezTo>
                  <a:cubicBezTo>
                    <a:pt x="60401" y="81931"/>
                    <a:pt x="60452" y="81079"/>
                    <a:pt x="60401" y="80202"/>
                  </a:cubicBezTo>
                  <a:cubicBezTo>
                    <a:pt x="60376" y="79400"/>
                    <a:pt x="60126" y="78648"/>
                    <a:pt x="59549" y="78046"/>
                  </a:cubicBezTo>
                  <a:cubicBezTo>
                    <a:pt x="59449" y="77946"/>
                    <a:pt x="59374" y="77846"/>
                    <a:pt x="59324" y="77720"/>
                  </a:cubicBezTo>
                  <a:cubicBezTo>
                    <a:pt x="59098" y="77294"/>
                    <a:pt x="58747" y="77144"/>
                    <a:pt x="58296" y="77144"/>
                  </a:cubicBezTo>
                  <a:cubicBezTo>
                    <a:pt x="57920" y="77144"/>
                    <a:pt x="57544" y="77144"/>
                    <a:pt x="57168" y="77144"/>
                  </a:cubicBezTo>
                  <a:cubicBezTo>
                    <a:pt x="56116" y="77144"/>
                    <a:pt x="55113" y="76943"/>
                    <a:pt x="54111" y="76693"/>
                  </a:cubicBezTo>
                  <a:cubicBezTo>
                    <a:pt x="53910" y="76643"/>
                    <a:pt x="53710" y="76567"/>
                    <a:pt x="53559" y="76392"/>
                  </a:cubicBezTo>
                  <a:cubicBezTo>
                    <a:pt x="53484" y="76317"/>
                    <a:pt x="53334" y="76267"/>
                    <a:pt x="53208" y="76242"/>
                  </a:cubicBezTo>
                  <a:cubicBezTo>
                    <a:pt x="52532" y="76041"/>
                    <a:pt x="51930" y="75765"/>
                    <a:pt x="51454" y="75264"/>
                  </a:cubicBezTo>
                  <a:cubicBezTo>
                    <a:pt x="51228" y="75014"/>
                    <a:pt x="50953" y="74813"/>
                    <a:pt x="50878" y="74462"/>
                  </a:cubicBezTo>
                  <a:cubicBezTo>
                    <a:pt x="50552" y="74237"/>
                    <a:pt x="50401" y="73861"/>
                    <a:pt x="50176" y="73535"/>
                  </a:cubicBezTo>
                  <a:cubicBezTo>
                    <a:pt x="50076" y="73359"/>
                    <a:pt x="49975" y="73184"/>
                    <a:pt x="49900" y="73008"/>
                  </a:cubicBezTo>
                  <a:cubicBezTo>
                    <a:pt x="49374" y="71906"/>
                    <a:pt x="48873" y="70803"/>
                    <a:pt x="48371" y="69725"/>
                  </a:cubicBezTo>
                  <a:cubicBezTo>
                    <a:pt x="48246" y="69450"/>
                    <a:pt x="48121" y="69224"/>
                    <a:pt x="48121" y="68923"/>
                  </a:cubicBezTo>
                  <a:cubicBezTo>
                    <a:pt x="48121" y="68848"/>
                    <a:pt x="48071" y="68798"/>
                    <a:pt x="48045" y="68748"/>
                  </a:cubicBezTo>
                  <a:cubicBezTo>
                    <a:pt x="47770" y="68272"/>
                    <a:pt x="47619" y="67745"/>
                    <a:pt x="47494" y="67194"/>
                  </a:cubicBezTo>
                  <a:cubicBezTo>
                    <a:pt x="47469" y="67094"/>
                    <a:pt x="47444" y="66968"/>
                    <a:pt x="47419" y="66868"/>
                  </a:cubicBezTo>
                  <a:cubicBezTo>
                    <a:pt x="47218" y="66041"/>
                    <a:pt x="47143" y="65214"/>
                    <a:pt x="47168" y="64362"/>
                  </a:cubicBezTo>
                  <a:cubicBezTo>
                    <a:pt x="47193" y="63936"/>
                    <a:pt x="47193" y="63535"/>
                    <a:pt x="47193" y="63109"/>
                  </a:cubicBezTo>
                  <a:cubicBezTo>
                    <a:pt x="47193" y="62181"/>
                    <a:pt x="47394" y="61279"/>
                    <a:pt x="47870" y="60452"/>
                  </a:cubicBezTo>
                  <a:cubicBezTo>
                    <a:pt x="48096" y="60051"/>
                    <a:pt x="48271" y="59650"/>
                    <a:pt x="48497" y="59274"/>
                  </a:cubicBezTo>
                  <a:cubicBezTo>
                    <a:pt x="48822" y="58698"/>
                    <a:pt x="49223" y="58196"/>
                    <a:pt x="49775" y="57845"/>
                  </a:cubicBezTo>
                  <a:cubicBezTo>
                    <a:pt x="49900" y="57770"/>
                    <a:pt x="50025" y="57670"/>
                    <a:pt x="50126" y="57570"/>
                  </a:cubicBezTo>
                  <a:cubicBezTo>
                    <a:pt x="50201" y="57495"/>
                    <a:pt x="50201" y="57394"/>
                    <a:pt x="50126" y="57344"/>
                  </a:cubicBezTo>
                  <a:cubicBezTo>
                    <a:pt x="50076" y="57319"/>
                    <a:pt x="50000" y="57269"/>
                    <a:pt x="49950" y="57294"/>
                  </a:cubicBezTo>
                  <a:cubicBezTo>
                    <a:pt x="49825" y="57344"/>
                    <a:pt x="49675" y="57419"/>
                    <a:pt x="49549" y="57520"/>
                  </a:cubicBezTo>
                  <a:cubicBezTo>
                    <a:pt x="48998" y="57871"/>
                    <a:pt x="48522" y="58347"/>
                    <a:pt x="48146" y="58898"/>
                  </a:cubicBezTo>
                  <a:cubicBezTo>
                    <a:pt x="47745" y="59525"/>
                    <a:pt x="47369" y="60201"/>
                    <a:pt x="47068" y="60903"/>
                  </a:cubicBezTo>
                  <a:cubicBezTo>
                    <a:pt x="46767" y="61580"/>
                    <a:pt x="46642" y="62282"/>
                    <a:pt x="46617" y="63033"/>
                  </a:cubicBezTo>
                  <a:cubicBezTo>
                    <a:pt x="46617" y="63836"/>
                    <a:pt x="46592" y="64638"/>
                    <a:pt x="46617" y="65465"/>
                  </a:cubicBezTo>
                  <a:cubicBezTo>
                    <a:pt x="46617" y="65740"/>
                    <a:pt x="46667" y="66016"/>
                    <a:pt x="46717" y="66292"/>
                  </a:cubicBezTo>
                  <a:cubicBezTo>
                    <a:pt x="46792" y="66643"/>
                    <a:pt x="46842" y="66968"/>
                    <a:pt x="46918" y="67319"/>
                  </a:cubicBezTo>
                  <a:cubicBezTo>
                    <a:pt x="46993" y="67595"/>
                    <a:pt x="47093" y="67896"/>
                    <a:pt x="47168" y="68171"/>
                  </a:cubicBezTo>
                  <a:cubicBezTo>
                    <a:pt x="47218" y="68322"/>
                    <a:pt x="47269" y="68497"/>
                    <a:pt x="47319" y="68623"/>
                  </a:cubicBezTo>
                  <a:cubicBezTo>
                    <a:pt x="47193" y="68773"/>
                    <a:pt x="47043" y="68723"/>
                    <a:pt x="46918" y="68723"/>
                  </a:cubicBezTo>
                  <a:cubicBezTo>
                    <a:pt x="45890" y="68748"/>
                    <a:pt x="44863" y="68748"/>
                    <a:pt x="43835" y="68748"/>
                  </a:cubicBezTo>
                  <a:cubicBezTo>
                    <a:pt x="43359" y="68748"/>
                    <a:pt x="42857" y="68723"/>
                    <a:pt x="42356" y="68748"/>
                  </a:cubicBezTo>
                  <a:cubicBezTo>
                    <a:pt x="42030" y="68748"/>
                    <a:pt x="41705" y="68723"/>
                    <a:pt x="41379" y="68648"/>
                  </a:cubicBezTo>
                  <a:cubicBezTo>
                    <a:pt x="41178" y="68623"/>
                    <a:pt x="40978" y="68597"/>
                    <a:pt x="40777" y="68597"/>
                  </a:cubicBezTo>
                  <a:cubicBezTo>
                    <a:pt x="40201" y="68623"/>
                    <a:pt x="39624" y="68497"/>
                    <a:pt x="39048" y="68422"/>
                  </a:cubicBezTo>
                  <a:cubicBezTo>
                    <a:pt x="38271" y="68322"/>
                    <a:pt x="37519" y="68021"/>
                    <a:pt x="36742" y="67846"/>
                  </a:cubicBezTo>
                  <a:cubicBezTo>
                    <a:pt x="36492" y="67770"/>
                    <a:pt x="36241" y="67720"/>
                    <a:pt x="35990" y="67645"/>
                  </a:cubicBezTo>
                  <a:cubicBezTo>
                    <a:pt x="35339" y="67470"/>
                    <a:pt x="34687" y="67244"/>
                    <a:pt x="34086" y="66918"/>
                  </a:cubicBezTo>
                  <a:cubicBezTo>
                    <a:pt x="33935" y="66843"/>
                    <a:pt x="33785" y="66768"/>
                    <a:pt x="33634" y="66693"/>
                  </a:cubicBezTo>
                  <a:cubicBezTo>
                    <a:pt x="32381" y="66166"/>
                    <a:pt x="31153" y="65540"/>
                    <a:pt x="29950" y="64888"/>
                  </a:cubicBezTo>
                  <a:cubicBezTo>
                    <a:pt x="29524" y="64688"/>
                    <a:pt x="29123" y="64387"/>
                    <a:pt x="28747" y="64111"/>
                  </a:cubicBezTo>
                  <a:cubicBezTo>
                    <a:pt x="28371" y="63836"/>
                    <a:pt x="28020" y="63585"/>
                    <a:pt x="27669" y="63309"/>
                  </a:cubicBezTo>
                  <a:cubicBezTo>
                    <a:pt x="27544" y="63234"/>
                    <a:pt x="27444" y="63134"/>
                    <a:pt x="27294" y="63033"/>
                  </a:cubicBezTo>
                  <a:cubicBezTo>
                    <a:pt x="27419" y="62858"/>
                    <a:pt x="27544" y="62808"/>
                    <a:pt x="27669" y="62758"/>
                  </a:cubicBezTo>
                  <a:cubicBezTo>
                    <a:pt x="28572" y="62457"/>
                    <a:pt x="29273" y="61830"/>
                    <a:pt x="29925" y="61179"/>
                  </a:cubicBezTo>
                  <a:cubicBezTo>
                    <a:pt x="30251" y="60828"/>
                    <a:pt x="30351" y="60377"/>
                    <a:pt x="30376" y="59926"/>
                  </a:cubicBezTo>
                  <a:cubicBezTo>
                    <a:pt x="30401" y="59525"/>
                    <a:pt x="30351" y="59099"/>
                    <a:pt x="30251" y="58698"/>
                  </a:cubicBezTo>
                  <a:cubicBezTo>
                    <a:pt x="30176" y="58372"/>
                    <a:pt x="30025" y="58096"/>
                    <a:pt x="29825" y="57820"/>
                  </a:cubicBezTo>
                  <a:cubicBezTo>
                    <a:pt x="29775" y="57770"/>
                    <a:pt x="29700" y="57745"/>
                    <a:pt x="29649" y="57770"/>
                  </a:cubicBezTo>
                  <a:cubicBezTo>
                    <a:pt x="29549" y="57770"/>
                    <a:pt x="29524" y="57871"/>
                    <a:pt x="29524" y="57946"/>
                  </a:cubicBezTo>
                  <a:cubicBezTo>
                    <a:pt x="29574" y="58121"/>
                    <a:pt x="29624" y="58297"/>
                    <a:pt x="29649" y="58472"/>
                  </a:cubicBezTo>
                  <a:cubicBezTo>
                    <a:pt x="29700" y="58823"/>
                    <a:pt x="29750" y="59174"/>
                    <a:pt x="29800" y="59500"/>
                  </a:cubicBezTo>
                  <a:cubicBezTo>
                    <a:pt x="29850" y="59876"/>
                    <a:pt x="29725" y="60226"/>
                    <a:pt x="29574" y="60577"/>
                  </a:cubicBezTo>
                  <a:cubicBezTo>
                    <a:pt x="29524" y="60678"/>
                    <a:pt x="29449" y="60778"/>
                    <a:pt x="29349" y="60878"/>
                  </a:cubicBezTo>
                  <a:cubicBezTo>
                    <a:pt x="28747" y="61404"/>
                    <a:pt x="28171" y="61931"/>
                    <a:pt x="27394" y="62206"/>
                  </a:cubicBezTo>
                  <a:cubicBezTo>
                    <a:pt x="27168" y="62282"/>
                    <a:pt x="26968" y="62382"/>
                    <a:pt x="26767" y="62507"/>
                  </a:cubicBezTo>
                  <a:cubicBezTo>
                    <a:pt x="26416" y="62708"/>
                    <a:pt x="26065" y="62808"/>
                    <a:pt x="25664" y="62783"/>
                  </a:cubicBezTo>
                  <a:cubicBezTo>
                    <a:pt x="25564" y="62758"/>
                    <a:pt x="25464" y="62758"/>
                    <a:pt x="25389" y="62808"/>
                  </a:cubicBezTo>
                  <a:cubicBezTo>
                    <a:pt x="24837" y="63033"/>
                    <a:pt x="24261" y="63134"/>
                    <a:pt x="23735" y="63309"/>
                  </a:cubicBezTo>
                  <a:cubicBezTo>
                    <a:pt x="23584" y="63359"/>
                    <a:pt x="23459" y="63435"/>
                    <a:pt x="23359" y="63560"/>
                  </a:cubicBezTo>
                  <a:cubicBezTo>
                    <a:pt x="23309" y="63635"/>
                    <a:pt x="23258" y="63735"/>
                    <a:pt x="23183" y="63785"/>
                  </a:cubicBezTo>
                  <a:cubicBezTo>
                    <a:pt x="22857" y="64061"/>
                    <a:pt x="22657" y="64412"/>
                    <a:pt x="22431" y="64763"/>
                  </a:cubicBezTo>
                  <a:cubicBezTo>
                    <a:pt x="22231" y="65089"/>
                    <a:pt x="22106" y="65440"/>
                    <a:pt x="22181" y="65841"/>
                  </a:cubicBezTo>
                  <a:cubicBezTo>
                    <a:pt x="22231" y="66141"/>
                    <a:pt x="22331" y="66367"/>
                    <a:pt x="22557" y="66592"/>
                  </a:cubicBezTo>
                  <a:cubicBezTo>
                    <a:pt x="22983" y="66993"/>
                    <a:pt x="23459" y="67344"/>
                    <a:pt x="23935" y="67695"/>
                  </a:cubicBezTo>
                  <a:cubicBezTo>
                    <a:pt x="24085" y="67795"/>
                    <a:pt x="24236" y="67896"/>
                    <a:pt x="24411" y="68021"/>
                  </a:cubicBezTo>
                  <a:cubicBezTo>
                    <a:pt x="24311" y="68221"/>
                    <a:pt x="24211" y="68397"/>
                    <a:pt x="24035" y="68522"/>
                  </a:cubicBezTo>
                  <a:cubicBezTo>
                    <a:pt x="23885" y="68648"/>
                    <a:pt x="23735" y="68698"/>
                    <a:pt x="23559" y="68623"/>
                  </a:cubicBezTo>
                  <a:cubicBezTo>
                    <a:pt x="23334" y="68522"/>
                    <a:pt x="23133" y="68397"/>
                    <a:pt x="22983" y="68171"/>
                  </a:cubicBezTo>
                  <a:cubicBezTo>
                    <a:pt x="22908" y="68046"/>
                    <a:pt x="22832" y="67921"/>
                    <a:pt x="22707" y="67820"/>
                  </a:cubicBezTo>
                  <a:cubicBezTo>
                    <a:pt x="22657" y="67770"/>
                    <a:pt x="22557" y="67770"/>
                    <a:pt x="22481" y="67795"/>
                  </a:cubicBezTo>
                  <a:cubicBezTo>
                    <a:pt x="22431" y="67820"/>
                    <a:pt x="22406" y="67921"/>
                    <a:pt x="22381" y="67996"/>
                  </a:cubicBezTo>
                  <a:cubicBezTo>
                    <a:pt x="22356" y="68021"/>
                    <a:pt x="22381" y="68071"/>
                    <a:pt x="22381" y="68096"/>
                  </a:cubicBezTo>
                  <a:cubicBezTo>
                    <a:pt x="22557" y="68397"/>
                    <a:pt x="22732" y="68698"/>
                    <a:pt x="22933" y="68973"/>
                  </a:cubicBezTo>
                  <a:cubicBezTo>
                    <a:pt x="22983" y="69074"/>
                    <a:pt x="23108" y="69124"/>
                    <a:pt x="23208" y="69174"/>
                  </a:cubicBezTo>
                  <a:cubicBezTo>
                    <a:pt x="23434" y="69274"/>
                    <a:pt x="23659" y="69374"/>
                    <a:pt x="23885" y="69475"/>
                  </a:cubicBezTo>
                  <a:cubicBezTo>
                    <a:pt x="23935" y="69500"/>
                    <a:pt x="23985" y="69550"/>
                    <a:pt x="24035" y="69600"/>
                  </a:cubicBezTo>
                  <a:cubicBezTo>
                    <a:pt x="23634" y="69876"/>
                    <a:pt x="23183" y="69876"/>
                    <a:pt x="22732" y="69926"/>
                  </a:cubicBezTo>
                  <a:cubicBezTo>
                    <a:pt x="22607" y="69926"/>
                    <a:pt x="22507" y="69876"/>
                    <a:pt x="22431" y="69800"/>
                  </a:cubicBezTo>
                  <a:cubicBezTo>
                    <a:pt x="22181" y="69525"/>
                    <a:pt x="21930" y="69274"/>
                    <a:pt x="21780" y="68923"/>
                  </a:cubicBezTo>
                  <a:cubicBezTo>
                    <a:pt x="21705" y="68673"/>
                    <a:pt x="21529" y="68472"/>
                    <a:pt x="21379" y="68247"/>
                  </a:cubicBezTo>
                  <a:cubicBezTo>
                    <a:pt x="21329" y="68171"/>
                    <a:pt x="21228" y="68146"/>
                    <a:pt x="21153" y="68196"/>
                  </a:cubicBezTo>
                  <a:cubicBezTo>
                    <a:pt x="21103" y="68247"/>
                    <a:pt x="21078" y="68322"/>
                    <a:pt x="21078" y="68372"/>
                  </a:cubicBezTo>
                  <a:cubicBezTo>
                    <a:pt x="21078" y="68447"/>
                    <a:pt x="21103" y="68547"/>
                    <a:pt x="21128" y="68597"/>
                  </a:cubicBezTo>
                  <a:cubicBezTo>
                    <a:pt x="21303" y="68948"/>
                    <a:pt x="21379" y="69324"/>
                    <a:pt x="21679" y="69600"/>
                  </a:cubicBezTo>
                  <a:cubicBezTo>
                    <a:pt x="21755" y="69851"/>
                    <a:pt x="21980" y="70026"/>
                    <a:pt x="22206" y="70227"/>
                  </a:cubicBezTo>
                  <a:cubicBezTo>
                    <a:pt x="22030" y="70302"/>
                    <a:pt x="21880" y="70277"/>
                    <a:pt x="21755" y="70277"/>
                  </a:cubicBezTo>
                  <a:cubicBezTo>
                    <a:pt x="21579" y="70302"/>
                    <a:pt x="21404" y="70302"/>
                    <a:pt x="21253" y="70327"/>
                  </a:cubicBezTo>
                  <a:cubicBezTo>
                    <a:pt x="21103" y="70352"/>
                    <a:pt x="21003" y="70502"/>
                    <a:pt x="20802" y="70427"/>
                  </a:cubicBezTo>
                  <a:cubicBezTo>
                    <a:pt x="20727" y="70252"/>
                    <a:pt x="20602" y="70051"/>
                    <a:pt x="20552" y="69826"/>
                  </a:cubicBezTo>
                  <a:cubicBezTo>
                    <a:pt x="20501" y="69550"/>
                    <a:pt x="20351" y="69349"/>
                    <a:pt x="20201" y="69124"/>
                  </a:cubicBezTo>
                  <a:cubicBezTo>
                    <a:pt x="20025" y="68873"/>
                    <a:pt x="19875" y="68623"/>
                    <a:pt x="19699" y="68372"/>
                  </a:cubicBezTo>
                  <a:cubicBezTo>
                    <a:pt x="19649" y="68297"/>
                    <a:pt x="19549" y="68196"/>
                    <a:pt x="19474" y="68121"/>
                  </a:cubicBezTo>
                  <a:cubicBezTo>
                    <a:pt x="19248" y="67946"/>
                    <a:pt x="18948" y="67795"/>
                    <a:pt x="18747" y="67545"/>
                  </a:cubicBezTo>
                  <a:cubicBezTo>
                    <a:pt x="18572" y="67319"/>
                    <a:pt x="18346" y="67119"/>
                    <a:pt x="18146" y="66893"/>
                  </a:cubicBezTo>
                  <a:cubicBezTo>
                    <a:pt x="17895" y="66592"/>
                    <a:pt x="17619" y="66292"/>
                    <a:pt x="17369" y="65991"/>
                  </a:cubicBezTo>
                  <a:cubicBezTo>
                    <a:pt x="17193" y="65790"/>
                    <a:pt x="17018" y="65565"/>
                    <a:pt x="16842" y="65339"/>
                  </a:cubicBezTo>
                  <a:cubicBezTo>
                    <a:pt x="16692" y="65114"/>
                    <a:pt x="16717" y="64988"/>
                    <a:pt x="16892" y="64813"/>
                  </a:cubicBezTo>
                  <a:cubicBezTo>
                    <a:pt x="17143" y="64562"/>
                    <a:pt x="17369" y="64312"/>
                    <a:pt x="17619" y="64086"/>
                  </a:cubicBezTo>
                  <a:cubicBezTo>
                    <a:pt x="17720" y="63986"/>
                    <a:pt x="17795" y="63886"/>
                    <a:pt x="17895" y="63785"/>
                  </a:cubicBezTo>
                  <a:cubicBezTo>
                    <a:pt x="18045" y="63660"/>
                    <a:pt x="18221" y="63535"/>
                    <a:pt x="18321" y="63384"/>
                  </a:cubicBezTo>
                  <a:cubicBezTo>
                    <a:pt x="18697" y="62883"/>
                    <a:pt x="19073" y="62382"/>
                    <a:pt x="19449" y="61856"/>
                  </a:cubicBezTo>
                  <a:cubicBezTo>
                    <a:pt x="19649" y="61555"/>
                    <a:pt x="19800" y="61229"/>
                    <a:pt x="19900" y="60878"/>
                  </a:cubicBezTo>
                  <a:cubicBezTo>
                    <a:pt x="20126" y="60151"/>
                    <a:pt x="20326" y="59424"/>
                    <a:pt x="20426" y="58673"/>
                  </a:cubicBezTo>
                  <a:cubicBezTo>
                    <a:pt x="20501" y="58021"/>
                    <a:pt x="20702" y="57394"/>
                    <a:pt x="21078" y="56843"/>
                  </a:cubicBezTo>
                  <a:cubicBezTo>
                    <a:pt x="21128" y="56743"/>
                    <a:pt x="21203" y="56617"/>
                    <a:pt x="21253" y="56492"/>
                  </a:cubicBezTo>
                  <a:cubicBezTo>
                    <a:pt x="21354" y="56166"/>
                    <a:pt x="21604" y="55991"/>
                    <a:pt x="21905" y="55891"/>
                  </a:cubicBezTo>
                  <a:cubicBezTo>
                    <a:pt x="22381" y="55765"/>
                    <a:pt x="22832" y="55665"/>
                    <a:pt x="23334" y="55665"/>
                  </a:cubicBezTo>
                  <a:cubicBezTo>
                    <a:pt x="24461" y="55665"/>
                    <a:pt x="25614" y="55665"/>
                    <a:pt x="26767" y="55665"/>
                  </a:cubicBezTo>
                  <a:cubicBezTo>
                    <a:pt x="27143" y="55665"/>
                    <a:pt x="27444" y="55540"/>
                    <a:pt x="27669" y="55239"/>
                  </a:cubicBezTo>
                  <a:cubicBezTo>
                    <a:pt x="27695" y="55189"/>
                    <a:pt x="27669" y="55139"/>
                    <a:pt x="27695" y="55114"/>
                  </a:cubicBezTo>
                  <a:cubicBezTo>
                    <a:pt x="27644" y="55089"/>
                    <a:pt x="27619" y="55038"/>
                    <a:pt x="27594" y="55038"/>
                  </a:cubicBezTo>
                  <a:cubicBezTo>
                    <a:pt x="26742" y="55139"/>
                    <a:pt x="25865" y="55089"/>
                    <a:pt x="25013" y="55114"/>
                  </a:cubicBezTo>
                  <a:cubicBezTo>
                    <a:pt x="24762" y="55114"/>
                    <a:pt x="24512" y="55114"/>
                    <a:pt x="24261" y="55114"/>
                  </a:cubicBezTo>
                  <a:cubicBezTo>
                    <a:pt x="23384" y="55089"/>
                    <a:pt x="22481" y="55114"/>
                    <a:pt x="21604" y="55465"/>
                  </a:cubicBezTo>
                  <a:cubicBezTo>
                    <a:pt x="21554" y="55364"/>
                    <a:pt x="21504" y="55289"/>
                    <a:pt x="21454" y="55214"/>
                  </a:cubicBezTo>
                  <a:cubicBezTo>
                    <a:pt x="21303" y="54813"/>
                    <a:pt x="21153" y="54387"/>
                    <a:pt x="21028" y="53986"/>
                  </a:cubicBezTo>
                  <a:cubicBezTo>
                    <a:pt x="20802" y="53234"/>
                    <a:pt x="20552" y="52482"/>
                    <a:pt x="20326" y="51705"/>
                  </a:cubicBezTo>
                  <a:cubicBezTo>
                    <a:pt x="20276" y="51580"/>
                    <a:pt x="20251" y="51429"/>
                    <a:pt x="20226" y="51279"/>
                  </a:cubicBezTo>
                  <a:cubicBezTo>
                    <a:pt x="20050" y="50126"/>
                    <a:pt x="19750" y="48973"/>
                    <a:pt x="19699" y="47795"/>
                  </a:cubicBezTo>
                  <a:cubicBezTo>
                    <a:pt x="19674" y="47545"/>
                    <a:pt x="19624" y="47319"/>
                    <a:pt x="19574" y="47068"/>
                  </a:cubicBezTo>
                  <a:cubicBezTo>
                    <a:pt x="19424" y="45865"/>
                    <a:pt x="19273" y="44662"/>
                    <a:pt x="19098" y="43485"/>
                  </a:cubicBezTo>
                  <a:cubicBezTo>
                    <a:pt x="18998" y="42933"/>
                    <a:pt x="18872" y="42407"/>
                    <a:pt x="18772" y="41881"/>
                  </a:cubicBezTo>
                  <a:cubicBezTo>
                    <a:pt x="18697" y="41605"/>
                    <a:pt x="18647" y="41329"/>
                    <a:pt x="18622" y="41028"/>
                  </a:cubicBezTo>
                  <a:cubicBezTo>
                    <a:pt x="18572" y="40151"/>
                    <a:pt x="18371" y="39299"/>
                    <a:pt x="18221" y="38447"/>
                  </a:cubicBezTo>
                  <a:cubicBezTo>
                    <a:pt x="18121" y="37845"/>
                    <a:pt x="18020" y="37269"/>
                    <a:pt x="18020" y="36667"/>
                  </a:cubicBezTo>
                  <a:cubicBezTo>
                    <a:pt x="17995" y="36367"/>
                    <a:pt x="17945" y="36041"/>
                    <a:pt x="17895" y="35740"/>
                  </a:cubicBezTo>
                  <a:cubicBezTo>
                    <a:pt x="17745" y="34763"/>
                    <a:pt x="17619" y="33810"/>
                    <a:pt x="17594" y="32833"/>
                  </a:cubicBezTo>
                  <a:cubicBezTo>
                    <a:pt x="17569" y="32632"/>
                    <a:pt x="17544" y="32457"/>
                    <a:pt x="17544" y="32256"/>
                  </a:cubicBezTo>
                  <a:cubicBezTo>
                    <a:pt x="17694" y="32106"/>
                    <a:pt x="17845" y="31931"/>
                    <a:pt x="17995" y="31755"/>
                  </a:cubicBezTo>
                  <a:cubicBezTo>
                    <a:pt x="18070" y="31680"/>
                    <a:pt x="18146" y="31630"/>
                    <a:pt x="18196" y="31530"/>
                  </a:cubicBezTo>
                  <a:cubicBezTo>
                    <a:pt x="18246" y="31479"/>
                    <a:pt x="18271" y="31379"/>
                    <a:pt x="18196" y="31329"/>
                  </a:cubicBezTo>
                  <a:cubicBezTo>
                    <a:pt x="18146" y="31279"/>
                    <a:pt x="18020" y="31229"/>
                    <a:pt x="17970" y="31254"/>
                  </a:cubicBezTo>
                  <a:cubicBezTo>
                    <a:pt x="17820" y="31354"/>
                    <a:pt x="17619" y="31454"/>
                    <a:pt x="17569" y="31605"/>
                  </a:cubicBezTo>
                  <a:cubicBezTo>
                    <a:pt x="17268" y="32256"/>
                    <a:pt x="16692" y="32557"/>
                    <a:pt x="16065" y="32783"/>
                  </a:cubicBezTo>
                  <a:cubicBezTo>
                    <a:pt x="15790" y="32883"/>
                    <a:pt x="15539" y="32933"/>
                    <a:pt x="15263" y="32908"/>
                  </a:cubicBezTo>
                  <a:cubicBezTo>
                    <a:pt x="14537" y="32908"/>
                    <a:pt x="13785" y="32883"/>
                    <a:pt x="13033" y="32883"/>
                  </a:cubicBezTo>
                  <a:cubicBezTo>
                    <a:pt x="12532" y="32858"/>
                    <a:pt x="12005" y="32883"/>
                    <a:pt x="11579" y="32507"/>
                  </a:cubicBezTo>
                  <a:cubicBezTo>
                    <a:pt x="11554" y="32206"/>
                    <a:pt x="11554" y="32206"/>
                    <a:pt x="11955" y="31304"/>
                  </a:cubicBezTo>
                  <a:cubicBezTo>
                    <a:pt x="12055" y="31279"/>
                    <a:pt x="12156" y="31229"/>
                    <a:pt x="12256" y="31179"/>
                  </a:cubicBezTo>
                  <a:cubicBezTo>
                    <a:pt x="12958" y="30903"/>
                    <a:pt x="13584" y="30452"/>
                    <a:pt x="14186" y="29976"/>
                  </a:cubicBezTo>
                  <a:cubicBezTo>
                    <a:pt x="14311" y="29850"/>
                    <a:pt x="14461" y="29725"/>
                    <a:pt x="14411" y="29499"/>
                  </a:cubicBezTo>
                  <a:cubicBezTo>
                    <a:pt x="14411" y="29449"/>
                    <a:pt x="14361" y="29399"/>
                    <a:pt x="14311" y="29349"/>
                  </a:cubicBezTo>
                  <a:cubicBezTo>
                    <a:pt x="14286" y="29324"/>
                    <a:pt x="14211" y="29349"/>
                    <a:pt x="14186" y="29374"/>
                  </a:cubicBezTo>
                  <a:cubicBezTo>
                    <a:pt x="14110" y="29424"/>
                    <a:pt x="14060" y="29474"/>
                    <a:pt x="13985" y="29525"/>
                  </a:cubicBezTo>
                  <a:cubicBezTo>
                    <a:pt x="13484" y="29926"/>
                    <a:pt x="12983" y="30276"/>
                    <a:pt x="12406" y="30552"/>
                  </a:cubicBezTo>
                  <a:cubicBezTo>
                    <a:pt x="12005" y="30753"/>
                    <a:pt x="11604" y="30878"/>
                    <a:pt x="11178" y="30903"/>
                  </a:cubicBezTo>
                  <a:cubicBezTo>
                    <a:pt x="10251" y="30953"/>
                    <a:pt x="9323" y="30953"/>
                    <a:pt x="8396" y="30778"/>
                  </a:cubicBezTo>
                  <a:cubicBezTo>
                    <a:pt x="7795" y="30677"/>
                    <a:pt x="7218" y="30452"/>
                    <a:pt x="6692" y="30151"/>
                  </a:cubicBezTo>
                  <a:cubicBezTo>
                    <a:pt x="6266" y="29900"/>
                    <a:pt x="5815" y="29675"/>
                    <a:pt x="5364" y="29474"/>
                  </a:cubicBezTo>
                  <a:cubicBezTo>
                    <a:pt x="4612" y="29124"/>
                    <a:pt x="3810" y="29073"/>
                    <a:pt x="2983" y="29299"/>
                  </a:cubicBezTo>
                  <a:cubicBezTo>
                    <a:pt x="2582" y="29399"/>
                    <a:pt x="2181" y="29499"/>
                    <a:pt x="1780" y="29575"/>
                  </a:cubicBezTo>
                  <a:cubicBezTo>
                    <a:pt x="1554" y="29625"/>
                    <a:pt x="1303" y="29650"/>
                    <a:pt x="1053" y="29650"/>
                  </a:cubicBezTo>
                  <a:cubicBezTo>
                    <a:pt x="727" y="29675"/>
                    <a:pt x="376" y="29650"/>
                    <a:pt x="50" y="29625"/>
                  </a:cubicBezTo>
                  <a:cubicBezTo>
                    <a:pt x="25" y="29525"/>
                    <a:pt x="0" y="29474"/>
                    <a:pt x="25" y="29399"/>
                  </a:cubicBezTo>
                  <a:cubicBezTo>
                    <a:pt x="75" y="29124"/>
                    <a:pt x="125" y="28823"/>
                    <a:pt x="176" y="28547"/>
                  </a:cubicBezTo>
                  <a:cubicBezTo>
                    <a:pt x="226" y="28246"/>
                    <a:pt x="326" y="27996"/>
                    <a:pt x="476" y="27745"/>
                  </a:cubicBezTo>
                  <a:cubicBezTo>
                    <a:pt x="752" y="27269"/>
                    <a:pt x="1028" y="26818"/>
                    <a:pt x="1328" y="26342"/>
                  </a:cubicBezTo>
                  <a:cubicBezTo>
                    <a:pt x="1479" y="26066"/>
                    <a:pt x="1704" y="25966"/>
                    <a:pt x="2030" y="26016"/>
                  </a:cubicBezTo>
                  <a:cubicBezTo>
                    <a:pt x="2256" y="26041"/>
                    <a:pt x="2481" y="26066"/>
                    <a:pt x="2707" y="26116"/>
                  </a:cubicBezTo>
                  <a:cubicBezTo>
                    <a:pt x="3609" y="26241"/>
                    <a:pt x="4486" y="26417"/>
                    <a:pt x="5364" y="26517"/>
                  </a:cubicBezTo>
                  <a:cubicBezTo>
                    <a:pt x="6015" y="26592"/>
                    <a:pt x="6692" y="26567"/>
                    <a:pt x="7344" y="26567"/>
                  </a:cubicBezTo>
                  <a:cubicBezTo>
                    <a:pt x="7795" y="26592"/>
                    <a:pt x="8246" y="26592"/>
                    <a:pt x="8697" y="26592"/>
                  </a:cubicBezTo>
                  <a:cubicBezTo>
                    <a:pt x="8897" y="26592"/>
                    <a:pt x="9098" y="26592"/>
                    <a:pt x="9273" y="26567"/>
                  </a:cubicBezTo>
                  <a:cubicBezTo>
                    <a:pt x="9925" y="26517"/>
                    <a:pt x="10426" y="26241"/>
                    <a:pt x="10802" y="25715"/>
                  </a:cubicBezTo>
                  <a:cubicBezTo>
                    <a:pt x="11078" y="25314"/>
                    <a:pt x="11329" y="24888"/>
                    <a:pt x="11604" y="24487"/>
                  </a:cubicBezTo>
                  <a:cubicBezTo>
                    <a:pt x="11905" y="24036"/>
                    <a:pt x="12206" y="23610"/>
                    <a:pt x="12506" y="23184"/>
                  </a:cubicBezTo>
                  <a:cubicBezTo>
                    <a:pt x="12607" y="23033"/>
                    <a:pt x="12732" y="22908"/>
                    <a:pt x="12832" y="22808"/>
                  </a:cubicBezTo>
                  <a:cubicBezTo>
                    <a:pt x="13008" y="22632"/>
                    <a:pt x="13208" y="22532"/>
                    <a:pt x="13459" y="22532"/>
                  </a:cubicBezTo>
                  <a:cubicBezTo>
                    <a:pt x="13935" y="22557"/>
                    <a:pt x="14411" y="22607"/>
                    <a:pt x="14887" y="22733"/>
                  </a:cubicBezTo>
                  <a:cubicBezTo>
                    <a:pt x="15439" y="22883"/>
                    <a:pt x="15965" y="23058"/>
                    <a:pt x="16466" y="23309"/>
                  </a:cubicBezTo>
                  <a:cubicBezTo>
                    <a:pt x="17243" y="23710"/>
                    <a:pt x="17995" y="24186"/>
                    <a:pt x="18697" y="24687"/>
                  </a:cubicBezTo>
                  <a:cubicBezTo>
                    <a:pt x="18772" y="24763"/>
                    <a:pt x="18847" y="24813"/>
                    <a:pt x="18948" y="24863"/>
                  </a:cubicBezTo>
                  <a:cubicBezTo>
                    <a:pt x="19950" y="25439"/>
                    <a:pt x="20953" y="26016"/>
                    <a:pt x="21955" y="26617"/>
                  </a:cubicBezTo>
                  <a:cubicBezTo>
                    <a:pt x="22306" y="26818"/>
                    <a:pt x="22582" y="27144"/>
                    <a:pt x="22807" y="27494"/>
                  </a:cubicBezTo>
                  <a:cubicBezTo>
                    <a:pt x="22857" y="27570"/>
                    <a:pt x="22857" y="27670"/>
                    <a:pt x="22857" y="27770"/>
                  </a:cubicBezTo>
                  <a:cubicBezTo>
                    <a:pt x="22682" y="29725"/>
                    <a:pt x="22707" y="31680"/>
                    <a:pt x="22782" y="33610"/>
                  </a:cubicBezTo>
                  <a:cubicBezTo>
                    <a:pt x="22832" y="34637"/>
                    <a:pt x="22958" y="35640"/>
                    <a:pt x="23058" y="36642"/>
                  </a:cubicBezTo>
                  <a:cubicBezTo>
                    <a:pt x="23083" y="36818"/>
                    <a:pt x="23083" y="37018"/>
                    <a:pt x="23158" y="37169"/>
                  </a:cubicBezTo>
                  <a:cubicBezTo>
                    <a:pt x="23484" y="37620"/>
                    <a:pt x="23459" y="38171"/>
                    <a:pt x="23634" y="38647"/>
                  </a:cubicBezTo>
                  <a:cubicBezTo>
                    <a:pt x="23735" y="38948"/>
                    <a:pt x="23835" y="39274"/>
                    <a:pt x="23960" y="39575"/>
                  </a:cubicBezTo>
                  <a:cubicBezTo>
                    <a:pt x="24161" y="40026"/>
                    <a:pt x="24386" y="40477"/>
                    <a:pt x="24612" y="40928"/>
                  </a:cubicBezTo>
                  <a:cubicBezTo>
                    <a:pt x="24662" y="41028"/>
                    <a:pt x="24737" y="41104"/>
                    <a:pt x="24787" y="41204"/>
                  </a:cubicBezTo>
                  <a:cubicBezTo>
                    <a:pt x="25013" y="41254"/>
                    <a:pt x="25188" y="41304"/>
                    <a:pt x="25389" y="41354"/>
                  </a:cubicBezTo>
                  <a:cubicBezTo>
                    <a:pt x="25539" y="41379"/>
                    <a:pt x="25715" y="41404"/>
                    <a:pt x="25865" y="41404"/>
                  </a:cubicBezTo>
                  <a:cubicBezTo>
                    <a:pt x="26416" y="41404"/>
                    <a:pt x="26968" y="41404"/>
                    <a:pt x="27519" y="41404"/>
                  </a:cubicBezTo>
                  <a:cubicBezTo>
                    <a:pt x="27544" y="41404"/>
                    <a:pt x="27544" y="41404"/>
                    <a:pt x="27569" y="41404"/>
                  </a:cubicBezTo>
                  <a:cubicBezTo>
                    <a:pt x="28221" y="41304"/>
                    <a:pt x="28872" y="41229"/>
                    <a:pt x="29524" y="41053"/>
                  </a:cubicBezTo>
                  <a:cubicBezTo>
                    <a:pt x="30050" y="40878"/>
                    <a:pt x="30577" y="40602"/>
                    <a:pt x="30978" y="40151"/>
                  </a:cubicBezTo>
                  <a:cubicBezTo>
                    <a:pt x="31178" y="39926"/>
                    <a:pt x="31454" y="39725"/>
                    <a:pt x="31679" y="39525"/>
                  </a:cubicBezTo>
                  <a:cubicBezTo>
                    <a:pt x="31980" y="39224"/>
                    <a:pt x="32281" y="38948"/>
                    <a:pt x="32557" y="38647"/>
                  </a:cubicBezTo>
                  <a:cubicBezTo>
                    <a:pt x="33459" y="37570"/>
                    <a:pt x="34361" y="36492"/>
                    <a:pt x="35113" y="35289"/>
                  </a:cubicBezTo>
                  <a:cubicBezTo>
                    <a:pt x="35990" y="33885"/>
                    <a:pt x="36692" y="32382"/>
                    <a:pt x="37093" y="30753"/>
                  </a:cubicBezTo>
                  <a:cubicBezTo>
                    <a:pt x="37243" y="30151"/>
                    <a:pt x="37344" y="29525"/>
                    <a:pt x="37619" y="28948"/>
                  </a:cubicBezTo>
                  <a:cubicBezTo>
                    <a:pt x="37644" y="28923"/>
                    <a:pt x="37644" y="28873"/>
                    <a:pt x="37644" y="28823"/>
                  </a:cubicBezTo>
                  <a:cubicBezTo>
                    <a:pt x="37745" y="28221"/>
                    <a:pt x="37795" y="27645"/>
                    <a:pt x="37895" y="27043"/>
                  </a:cubicBezTo>
                  <a:cubicBezTo>
                    <a:pt x="37945" y="26718"/>
                    <a:pt x="38045" y="26417"/>
                    <a:pt x="38121" y="26091"/>
                  </a:cubicBezTo>
                  <a:cubicBezTo>
                    <a:pt x="38171" y="25916"/>
                    <a:pt x="38271" y="25740"/>
                    <a:pt x="38271" y="25565"/>
                  </a:cubicBezTo>
                  <a:cubicBezTo>
                    <a:pt x="38246" y="25038"/>
                    <a:pt x="38396" y="24537"/>
                    <a:pt x="38522" y="24036"/>
                  </a:cubicBezTo>
                  <a:cubicBezTo>
                    <a:pt x="38622" y="23585"/>
                    <a:pt x="38672" y="23108"/>
                    <a:pt x="38697" y="22632"/>
                  </a:cubicBezTo>
                  <a:cubicBezTo>
                    <a:pt x="38722" y="22131"/>
                    <a:pt x="38822" y="21630"/>
                    <a:pt x="38898" y="21154"/>
                  </a:cubicBezTo>
                  <a:cubicBezTo>
                    <a:pt x="38923" y="21028"/>
                    <a:pt x="38948" y="20928"/>
                    <a:pt x="38948" y="20803"/>
                  </a:cubicBezTo>
                  <a:cubicBezTo>
                    <a:pt x="38948" y="19951"/>
                    <a:pt x="39123" y="19123"/>
                    <a:pt x="39173" y="18296"/>
                  </a:cubicBezTo>
                  <a:cubicBezTo>
                    <a:pt x="39198" y="17795"/>
                    <a:pt x="39198" y="17294"/>
                    <a:pt x="39198" y="16793"/>
                  </a:cubicBezTo>
                  <a:cubicBezTo>
                    <a:pt x="39198" y="16392"/>
                    <a:pt x="39198" y="15991"/>
                    <a:pt x="39173" y="15615"/>
                  </a:cubicBezTo>
                  <a:cubicBezTo>
                    <a:pt x="39173" y="15464"/>
                    <a:pt x="39173" y="15289"/>
                    <a:pt x="39098" y="15164"/>
                  </a:cubicBezTo>
                  <a:cubicBezTo>
                    <a:pt x="38973" y="14913"/>
                    <a:pt x="39023" y="14662"/>
                    <a:pt x="38998" y="14387"/>
                  </a:cubicBezTo>
                  <a:cubicBezTo>
                    <a:pt x="38998" y="14111"/>
                    <a:pt x="38998" y="13835"/>
                    <a:pt x="38973" y="13560"/>
                  </a:cubicBezTo>
                  <a:cubicBezTo>
                    <a:pt x="38973" y="13008"/>
                    <a:pt x="38948" y="12482"/>
                    <a:pt x="38948" y="11956"/>
                  </a:cubicBezTo>
                  <a:cubicBezTo>
                    <a:pt x="38948" y="11680"/>
                    <a:pt x="39073" y="11454"/>
                    <a:pt x="39248" y="11229"/>
                  </a:cubicBezTo>
                  <a:cubicBezTo>
                    <a:pt x="39574" y="11279"/>
                    <a:pt x="39875" y="11329"/>
                    <a:pt x="40176" y="11354"/>
                  </a:cubicBezTo>
                  <a:cubicBezTo>
                    <a:pt x="40602" y="11429"/>
                    <a:pt x="41028" y="11504"/>
                    <a:pt x="41454" y="11555"/>
                  </a:cubicBezTo>
                  <a:cubicBezTo>
                    <a:pt x="42106" y="11605"/>
                    <a:pt x="42757" y="11655"/>
                    <a:pt x="43384" y="11705"/>
                  </a:cubicBezTo>
                  <a:cubicBezTo>
                    <a:pt x="43634" y="11730"/>
                    <a:pt x="43885" y="11780"/>
                    <a:pt x="44136" y="11805"/>
                  </a:cubicBezTo>
                  <a:cubicBezTo>
                    <a:pt x="44261" y="11805"/>
                    <a:pt x="44411" y="11830"/>
                    <a:pt x="44562" y="11830"/>
                  </a:cubicBezTo>
                  <a:cubicBezTo>
                    <a:pt x="45238" y="11830"/>
                    <a:pt x="45940" y="11855"/>
                    <a:pt x="46617" y="11830"/>
                  </a:cubicBezTo>
                  <a:cubicBezTo>
                    <a:pt x="47344" y="11780"/>
                    <a:pt x="48096" y="11680"/>
                    <a:pt x="48822" y="11605"/>
                  </a:cubicBezTo>
                  <a:cubicBezTo>
                    <a:pt x="49249" y="11580"/>
                    <a:pt x="49675" y="11504"/>
                    <a:pt x="50101" y="11454"/>
                  </a:cubicBezTo>
                  <a:cubicBezTo>
                    <a:pt x="51479" y="11329"/>
                    <a:pt x="52832" y="11053"/>
                    <a:pt x="54111" y="10552"/>
                  </a:cubicBezTo>
                  <a:cubicBezTo>
                    <a:pt x="54637" y="10377"/>
                    <a:pt x="55138" y="10201"/>
                    <a:pt x="55665" y="10026"/>
                  </a:cubicBezTo>
                  <a:cubicBezTo>
                    <a:pt x="55740" y="10001"/>
                    <a:pt x="55815" y="9951"/>
                    <a:pt x="55890" y="9925"/>
                  </a:cubicBezTo>
                  <a:cubicBezTo>
                    <a:pt x="55990" y="9850"/>
                    <a:pt x="56091" y="9800"/>
                    <a:pt x="56191" y="9750"/>
                  </a:cubicBezTo>
                  <a:cubicBezTo>
                    <a:pt x="56742" y="9600"/>
                    <a:pt x="57193" y="9274"/>
                    <a:pt x="57695" y="8998"/>
                  </a:cubicBezTo>
                  <a:cubicBezTo>
                    <a:pt x="58246" y="8697"/>
                    <a:pt x="58797" y="8397"/>
                    <a:pt x="59349" y="8121"/>
                  </a:cubicBezTo>
                  <a:cubicBezTo>
                    <a:pt x="60176" y="7695"/>
                    <a:pt x="60978" y="7319"/>
                    <a:pt x="61755" y="6818"/>
                  </a:cubicBezTo>
                  <a:cubicBezTo>
                    <a:pt x="61880" y="6717"/>
                    <a:pt x="62031" y="6642"/>
                    <a:pt x="62181" y="6567"/>
                  </a:cubicBezTo>
                  <a:cubicBezTo>
                    <a:pt x="62657" y="6417"/>
                    <a:pt x="63058" y="6166"/>
                    <a:pt x="63459" y="5915"/>
                  </a:cubicBezTo>
                  <a:cubicBezTo>
                    <a:pt x="63735" y="5740"/>
                    <a:pt x="64036" y="5565"/>
                    <a:pt x="64336" y="5439"/>
                  </a:cubicBezTo>
                  <a:cubicBezTo>
                    <a:pt x="65038" y="5113"/>
                    <a:pt x="65665" y="4662"/>
                    <a:pt x="66291" y="4186"/>
                  </a:cubicBezTo>
                  <a:cubicBezTo>
                    <a:pt x="66818" y="3785"/>
                    <a:pt x="67294" y="3334"/>
                    <a:pt x="67745" y="2858"/>
                  </a:cubicBezTo>
                  <a:cubicBezTo>
                    <a:pt x="68046" y="2532"/>
                    <a:pt x="68321" y="2206"/>
                    <a:pt x="68697" y="1981"/>
                  </a:cubicBezTo>
                  <a:cubicBezTo>
                    <a:pt x="68823" y="1930"/>
                    <a:pt x="68923" y="1830"/>
                    <a:pt x="68998" y="1730"/>
                  </a:cubicBezTo>
                  <a:cubicBezTo>
                    <a:pt x="69499" y="1128"/>
                    <a:pt x="70126" y="652"/>
                    <a:pt x="70652" y="76"/>
                  </a:cubicBezTo>
                  <a:cubicBezTo>
                    <a:pt x="70677" y="51"/>
                    <a:pt x="70727" y="51"/>
                    <a:pt x="70803" y="1"/>
                  </a:cubicBezTo>
                  <a:cubicBezTo>
                    <a:pt x="70803" y="76"/>
                    <a:pt x="70853" y="151"/>
                    <a:pt x="70828" y="201"/>
                  </a:cubicBezTo>
                  <a:cubicBezTo>
                    <a:pt x="70652" y="677"/>
                    <a:pt x="70477" y="1128"/>
                    <a:pt x="70201" y="1529"/>
                  </a:cubicBezTo>
                  <a:cubicBezTo>
                    <a:pt x="69800" y="2131"/>
                    <a:pt x="69374" y="2707"/>
                    <a:pt x="68873" y="3209"/>
                  </a:cubicBezTo>
                  <a:cubicBezTo>
                    <a:pt x="68572" y="3559"/>
                    <a:pt x="68221" y="3885"/>
                    <a:pt x="67895" y="4211"/>
                  </a:cubicBezTo>
                  <a:cubicBezTo>
                    <a:pt x="67294" y="4813"/>
                    <a:pt x="66592" y="5314"/>
                    <a:pt x="65890" y="5790"/>
                  </a:cubicBezTo>
                  <a:cubicBezTo>
                    <a:pt x="65188" y="6266"/>
                    <a:pt x="64512" y="6768"/>
                    <a:pt x="63810" y="7219"/>
                  </a:cubicBezTo>
                  <a:cubicBezTo>
                    <a:pt x="63359" y="7519"/>
                    <a:pt x="62908" y="7770"/>
                    <a:pt x="62457" y="8046"/>
                  </a:cubicBezTo>
                  <a:cubicBezTo>
                    <a:pt x="62206" y="8196"/>
                    <a:pt x="61980" y="8346"/>
                    <a:pt x="61730" y="8497"/>
                  </a:cubicBezTo>
                  <a:cubicBezTo>
                    <a:pt x="61655" y="8547"/>
                    <a:pt x="61579" y="8597"/>
                    <a:pt x="61479" y="8647"/>
                  </a:cubicBezTo>
                  <a:cubicBezTo>
                    <a:pt x="60978" y="8923"/>
                    <a:pt x="60477" y="9174"/>
                    <a:pt x="60000" y="9449"/>
                  </a:cubicBezTo>
                  <a:cubicBezTo>
                    <a:pt x="59700" y="9600"/>
                    <a:pt x="59399" y="9775"/>
                    <a:pt x="59098" y="9976"/>
                  </a:cubicBezTo>
                  <a:cubicBezTo>
                    <a:pt x="58747" y="10201"/>
                    <a:pt x="58396" y="10377"/>
                    <a:pt x="57995" y="10527"/>
                  </a:cubicBezTo>
                  <a:cubicBezTo>
                    <a:pt x="57695" y="10652"/>
                    <a:pt x="57369" y="10753"/>
                    <a:pt x="57068" y="10878"/>
                  </a:cubicBezTo>
                  <a:cubicBezTo>
                    <a:pt x="57018" y="10878"/>
                    <a:pt x="56968" y="10928"/>
                    <a:pt x="56918" y="10928"/>
                  </a:cubicBezTo>
                  <a:cubicBezTo>
                    <a:pt x="56366" y="10928"/>
                    <a:pt x="55865" y="11204"/>
                    <a:pt x="55339" y="11279"/>
                  </a:cubicBezTo>
                  <a:cubicBezTo>
                    <a:pt x="54562" y="11429"/>
                    <a:pt x="53810" y="11605"/>
                    <a:pt x="53058" y="11755"/>
                  </a:cubicBezTo>
                  <a:cubicBezTo>
                    <a:pt x="52457" y="11905"/>
                    <a:pt x="51830" y="12006"/>
                    <a:pt x="51228" y="12206"/>
                  </a:cubicBezTo>
                  <a:cubicBezTo>
                    <a:pt x="50552" y="12432"/>
                    <a:pt x="49850" y="12507"/>
                    <a:pt x="49173" y="12707"/>
                  </a:cubicBezTo>
                  <a:cubicBezTo>
                    <a:pt x="48672" y="12707"/>
                    <a:pt x="48196" y="12833"/>
                    <a:pt x="47695" y="12883"/>
                  </a:cubicBezTo>
                  <a:cubicBezTo>
                    <a:pt x="47043" y="12908"/>
                    <a:pt x="46391" y="12933"/>
                    <a:pt x="45790" y="13209"/>
                  </a:cubicBezTo>
                  <a:cubicBezTo>
                    <a:pt x="45715" y="13259"/>
                    <a:pt x="45614" y="13259"/>
                    <a:pt x="45514" y="13284"/>
                  </a:cubicBezTo>
                  <a:cubicBezTo>
                    <a:pt x="45289" y="13334"/>
                    <a:pt x="45038" y="13359"/>
                    <a:pt x="44837" y="13409"/>
                  </a:cubicBezTo>
                  <a:cubicBezTo>
                    <a:pt x="44612" y="13484"/>
                    <a:pt x="44386" y="13560"/>
                    <a:pt x="44161" y="13534"/>
                  </a:cubicBezTo>
                  <a:cubicBezTo>
                    <a:pt x="44086" y="13534"/>
                    <a:pt x="44010" y="13534"/>
                    <a:pt x="43960" y="13560"/>
                  </a:cubicBezTo>
                  <a:cubicBezTo>
                    <a:pt x="43434" y="13785"/>
                    <a:pt x="42908" y="13635"/>
                    <a:pt x="42381" y="13685"/>
                  </a:cubicBezTo>
                  <a:cubicBezTo>
                    <a:pt x="42106" y="13710"/>
                    <a:pt x="41830" y="13660"/>
                    <a:pt x="41529" y="13534"/>
                  </a:cubicBezTo>
                  <a:cubicBezTo>
                    <a:pt x="41554" y="13434"/>
                    <a:pt x="41604" y="13309"/>
                    <a:pt x="41604" y="13209"/>
                  </a:cubicBezTo>
                  <a:cubicBezTo>
                    <a:pt x="41604" y="13033"/>
                    <a:pt x="41404" y="12908"/>
                    <a:pt x="41253" y="13008"/>
                  </a:cubicBezTo>
                  <a:cubicBezTo>
                    <a:pt x="41178" y="13058"/>
                    <a:pt x="41078" y="13159"/>
                    <a:pt x="41078" y="13234"/>
                  </a:cubicBezTo>
                  <a:cubicBezTo>
                    <a:pt x="40903" y="13885"/>
                    <a:pt x="40752" y="14537"/>
                    <a:pt x="40752" y="15239"/>
                  </a:cubicBezTo>
                  <a:cubicBezTo>
                    <a:pt x="40752" y="17269"/>
                    <a:pt x="40752" y="19299"/>
                    <a:pt x="40752" y="21354"/>
                  </a:cubicBezTo>
                  <a:cubicBezTo>
                    <a:pt x="40752" y="22081"/>
                    <a:pt x="40702" y="22808"/>
                    <a:pt x="40552" y="23509"/>
                  </a:cubicBezTo>
                  <a:cubicBezTo>
                    <a:pt x="40401" y="24311"/>
                    <a:pt x="40276" y="25113"/>
                    <a:pt x="40151" y="25916"/>
                  </a:cubicBezTo>
                  <a:cubicBezTo>
                    <a:pt x="40126" y="26041"/>
                    <a:pt x="40101" y="26166"/>
                    <a:pt x="40076" y="26291"/>
                  </a:cubicBezTo>
                  <a:cubicBezTo>
                    <a:pt x="39875" y="26993"/>
                    <a:pt x="39700" y="27670"/>
                    <a:pt x="39499" y="28347"/>
                  </a:cubicBezTo>
                  <a:cubicBezTo>
                    <a:pt x="39123" y="29825"/>
                    <a:pt x="38472" y="31229"/>
                    <a:pt x="37970" y="32657"/>
                  </a:cubicBezTo>
                  <a:cubicBezTo>
                    <a:pt x="37770" y="33284"/>
                    <a:pt x="37494" y="33885"/>
                    <a:pt x="37168" y="34462"/>
                  </a:cubicBezTo>
                  <a:cubicBezTo>
                    <a:pt x="36817" y="35063"/>
                    <a:pt x="36492" y="35715"/>
                    <a:pt x="36040" y="36266"/>
                  </a:cubicBezTo>
                  <a:cubicBezTo>
                    <a:pt x="35990" y="36367"/>
                    <a:pt x="35915" y="36467"/>
                    <a:pt x="35865" y="36567"/>
                  </a:cubicBezTo>
                  <a:cubicBezTo>
                    <a:pt x="35740" y="36893"/>
                    <a:pt x="35514" y="37169"/>
                    <a:pt x="35263" y="37419"/>
                  </a:cubicBezTo>
                  <a:cubicBezTo>
                    <a:pt x="34862" y="37870"/>
                    <a:pt x="34411" y="38297"/>
                    <a:pt x="33985" y="38723"/>
                  </a:cubicBezTo>
                  <a:cubicBezTo>
                    <a:pt x="33659" y="39023"/>
                    <a:pt x="33334" y="39349"/>
                    <a:pt x="33033" y="39650"/>
                  </a:cubicBezTo>
                  <a:cubicBezTo>
                    <a:pt x="32757" y="39926"/>
                    <a:pt x="32507" y="40201"/>
                    <a:pt x="32181" y="40402"/>
                  </a:cubicBezTo>
                  <a:cubicBezTo>
                    <a:pt x="32030" y="40502"/>
                    <a:pt x="31930" y="40627"/>
                    <a:pt x="31805" y="40753"/>
                  </a:cubicBezTo>
                  <a:cubicBezTo>
                    <a:pt x="31479" y="41129"/>
                    <a:pt x="31078" y="41404"/>
                    <a:pt x="30652" y="41655"/>
                  </a:cubicBezTo>
                  <a:cubicBezTo>
                    <a:pt x="30101" y="41981"/>
                    <a:pt x="29574" y="42307"/>
                    <a:pt x="28973" y="42482"/>
                  </a:cubicBezTo>
                  <a:cubicBezTo>
                    <a:pt x="28872" y="42507"/>
                    <a:pt x="28797" y="42557"/>
                    <a:pt x="28747" y="42607"/>
                  </a:cubicBezTo>
                  <a:cubicBezTo>
                    <a:pt x="28371" y="42833"/>
                    <a:pt x="27995" y="43058"/>
                    <a:pt x="27644" y="43284"/>
                  </a:cubicBezTo>
                  <a:cubicBezTo>
                    <a:pt x="27419" y="43434"/>
                    <a:pt x="27268" y="43610"/>
                    <a:pt x="27268" y="43911"/>
                  </a:cubicBezTo>
                  <a:cubicBezTo>
                    <a:pt x="27319" y="43961"/>
                    <a:pt x="27419" y="44061"/>
                    <a:pt x="27494" y="44111"/>
                  </a:cubicBezTo>
                  <a:cubicBezTo>
                    <a:pt x="28346" y="44713"/>
                    <a:pt x="29173" y="45314"/>
                    <a:pt x="30126" y="45740"/>
                  </a:cubicBezTo>
                  <a:cubicBezTo>
                    <a:pt x="31028" y="46166"/>
                    <a:pt x="31980" y="46517"/>
                    <a:pt x="32983" y="46642"/>
                  </a:cubicBezTo>
                  <a:cubicBezTo>
                    <a:pt x="33083" y="46642"/>
                    <a:pt x="33158" y="46642"/>
                    <a:pt x="33233" y="46667"/>
                  </a:cubicBezTo>
                  <a:cubicBezTo>
                    <a:pt x="33760" y="46868"/>
                    <a:pt x="34286" y="46918"/>
                    <a:pt x="34837" y="46993"/>
                  </a:cubicBezTo>
                  <a:cubicBezTo>
                    <a:pt x="35314" y="47043"/>
                    <a:pt x="35815" y="47119"/>
                    <a:pt x="36316" y="46943"/>
                  </a:cubicBezTo>
                  <a:cubicBezTo>
                    <a:pt x="36416" y="46893"/>
                    <a:pt x="36542" y="46918"/>
                    <a:pt x="36642" y="46918"/>
                  </a:cubicBezTo>
                  <a:cubicBezTo>
                    <a:pt x="36993" y="46918"/>
                    <a:pt x="37344" y="46943"/>
                    <a:pt x="37695" y="46918"/>
                  </a:cubicBezTo>
                  <a:cubicBezTo>
                    <a:pt x="37995" y="46918"/>
                    <a:pt x="38296" y="46868"/>
                    <a:pt x="38572" y="46843"/>
                  </a:cubicBezTo>
                  <a:cubicBezTo>
                    <a:pt x="39299" y="46793"/>
                    <a:pt x="40000" y="46718"/>
                    <a:pt x="40702" y="46693"/>
                  </a:cubicBezTo>
                  <a:cubicBezTo>
                    <a:pt x="41680" y="46667"/>
                    <a:pt x="42632" y="46718"/>
                    <a:pt x="43584" y="46667"/>
                  </a:cubicBezTo>
                  <a:cubicBezTo>
                    <a:pt x="44787" y="46592"/>
                    <a:pt x="45965" y="46642"/>
                    <a:pt x="47168" y="46667"/>
                  </a:cubicBezTo>
                  <a:cubicBezTo>
                    <a:pt x="48898" y="46718"/>
                    <a:pt x="50602" y="46818"/>
                    <a:pt x="52306" y="47119"/>
                  </a:cubicBezTo>
                  <a:cubicBezTo>
                    <a:pt x="54261" y="47470"/>
                    <a:pt x="56116" y="48146"/>
                    <a:pt x="57695" y="49374"/>
                  </a:cubicBezTo>
                  <a:cubicBezTo>
                    <a:pt x="58121" y="49700"/>
                    <a:pt x="58497" y="50076"/>
                    <a:pt x="58848" y="50477"/>
                  </a:cubicBezTo>
                  <a:cubicBezTo>
                    <a:pt x="59650" y="51329"/>
                    <a:pt x="60301" y="52256"/>
                    <a:pt x="60777" y="53334"/>
                  </a:cubicBezTo>
                  <a:cubicBezTo>
                    <a:pt x="61078" y="54036"/>
                    <a:pt x="61354" y="54763"/>
                    <a:pt x="61630" y="55465"/>
                  </a:cubicBezTo>
                  <a:cubicBezTo>
                    <a:pt x="61680" y="55590"/>
                    <a:pt x="61730" y="55715"/>
                    <a:pt x="61855" y="55840"/>
                  </a:cubicBezTo>
                  <a:cubicBezTo>
                    <a:pt x="62231" y="56241"/>
                    <a:pt x="62607" y="56668"/>
                    <a:pt x="62958" y="57119"/>
                  </a:cubicBezTo>
                  <a:cubicBezTo>
                    <a:pt x="63384" y="57645"/>
                    <a:pt x="63910" y="58071"/>
                    <a:pt x="64537" y="58347"/>
                  </a:cubicBezTo>
                  <a:cubicBezTo>
                    <a:pt x="65138" y="58597"/>
                    <a:pt x="65765" y="58798"/>
                    <a:pt x="66366" y="59023"/>
                  </a:cubicBezTo>
                  <a:cubicBezTo>
                    <a:pt x="66517" y="59074"/>
                    <a:pt x="66692" y="59099"/>
                    <a:pt x="66843" y="59099"/>
                  </a:cubicBezTo>
                  <a:cubicBezTo>
                    <a:pt x="67620" y="59049"/>
                    <a:pt x="68396" y="59099"/>
                    <a:pt x="69173" y="58948"/>
                  </a:cubicBezTo>
                  <a:cubicBezTo>
                    <a:pt x="69524" y="58873"/>
                    <a:pt x="69900" y="58798"/>
                    <a:pt x="70226" y="58698"/>
                  </a:cubicBezTo>
                  <a:cubicBezTo>
                    <a:pt x="71454" y="58347"/>
                    <a:pt x="72632" y="57921"/>
                    <a:pt x="73785" y="57444"/>
                  </a:cubicBezTo>
                  <a:cubicBezTo>
                    <a:pt x="74412" y="57194"/>
                    <a:pt x="74988" y="56868"/>
                    <a:pt x="75514" y="56467"/>
                  </a:cubicBezTo>
                  <a:cubicBezTo>
                    <a:pt x="76366" y="55840"/>
                    <a:pt x="77219" y="55264"/>
                    <a:pt x="78046" y="54663"/>
                  </a:cubicBezTo>
                  <a:cubicBezTo>
                    <a:pt x="78146" y="54587"/>
                    <a:pt x="78246" y="54512"/>
                    <a:pt x="78371" y="54487"/>
                  </a:cubicBezTo>
                  <a:cubicBezTo>
                    <a:pt x="78973" y="54262"/>
                    <a:pt x="79600" y="54036"/>
                    <a:pt x="80251" y="53886"/>
                  </a:cubicBezTo>
                  <a:cubicBezTo>
                    <a:pt x="80276" y="53886"/>
                    <a:pt x="80276" y="53886"/>
                    <a:pt x="80301" y="53886"/>
                  </a:cubicBezTo>
                  <a:cubicBezTo>
                    <a:pt x="80828" y="53911"/>
                    <a:pt x="81354" y="53760"/>
                    <a:pt x="81880" y="53760"/>
                  </a:cubicBezTo>
                  <a:cubicBezTo>
                    <a:pt x="83033" y="53785"/>
                    <a:pt x="84161" y="53961"/>
                    <a:pt x="85214" y="54437"/>
                  </a:cubicBezTo>
                  <a:cubicBezTo>
                    <a:pt x="85314" y="54512"/>
                    <a:pt x="85464" y="54537"/>
                    <a:pt x="85590" y="54562"/>
                  </a:cubicBezTo>
                  <a:cubicBezTo>
                    <a:pt x="86066" y="54637"/>
                    <a:pt x="86542" y="54788"/>
                    <a:pt x="86993" y="55013"/>
                  </a:cubicBezTo>
                  <a:cubicBezTo>
                    <a:pt x="87269" y="55139"/>
                    <a:pt x="87595" y="55214"/>
                    <a:pt x="87845" y="55414"/>
                  </a:cubicBezTo>
                  <a:cubicBezTo>
                    <a:pt x="87870" y="55465"/>
                    <a:pt x="87895" y="55515"/>
                    <a:pt x="87920" y="55565"/>
                  </a:cubicBezTo>
                  <a:lnTo>
                    <a:pt x="87920" y="5556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61;p75">
              <a:extLst>
                <a:ext uri="{FF2B5EF4-FFF2-40B4-BE49-F238E27FC236}">
                  <a16:creationId xmlns:a16="http://schemas.microsoft.com/office/drawing/2014/main" id="{33C7BDF5-8CA1-9D91-F87F-7D55ADE695B4}"/>
                </a:ext>
              </a:extLst>
            </p:cNvPr>
            <p:cNvSpPr/>
            <p:nvPr/>
          </p:nvSpPr>
          <p:spPr>
            <a:xfrm>
              <a:off x="5254281" y="436310"/>
              <a:ext cx="1160210" cy="1169508"/>
            </a:xfrm>
            <a:custGeom>
              <a:avLst/>
              <a:gdLst/>
              <a:ahLst/>
              <a:cxnLst/>
              <a:rect l="l" t="t" r="r" b="b"/>
              <a:pathLst>
                <a:path w="40677" h="41003" extrusionOk="0">
                  <a:moveTo>
                    <a:pt x="6968" y="38497"/>
                  </a:moveTo>
                  <a:cubicBezTo>
                    <a:pt x="6968" y="38371"/>
                    <a:pt x="6968" y="38321"/>
                    <a:pt x="6942" y="38271"/>
                  </a:cubicBezTo>
                  <a:cubicBezTo>
                    <a:pt x="6717" y="37770"/>
                    <a:pt x="6366" y="37394"/>
                    <a:pt x="5940" y="37068"/>
                  </a:cubicBezTo>
                  <a:cubicBezTo>
                    <a:pt x="5865" y="36993"/>
                    <a:pt x="5790" y="36968"/>
                    <a:pt x="5689" y="36943"/>
                  </a:cubicBezTo>
                  <a:cubicBezTo>
                    <a:pt x="5639" y="36918"/>
                    <a:pt x="5539" y="36943"/>
                    <a:pt x="5514" y="36993"/>
                  </a:cubicBezTo>
                  <a:cubicBezTo>
                    <a:pt x="5489" y="37018"/>
                    <a:pt x="5464" y="37118"/>
                    <a:pt x="5489" y="37168"/>
                  </a:cubicBezTo>
                  <a:cubicBezTo>
                    <a:pt x="5514" y="37244"/>
                    <a:pt x="5564" y="37319"/>
                    <a:pt x="5614" y="37369"/>
                  </a:cubicBezTo>
                  <a:cubicBezTo>
                    <a:pt x="5940" y="37670"/>
                    <a:pt x="6266" y="37970"/>
                    <a:pt x="6592" y="38271"/>
                  </a:cubicBezTo>
                  <a:cubicBezTo>
                    <a:pt x="6692" y="38346"/>
                    <a:pt x="6817" y="38396"/>
                    <a:pt x="6968" y="38497"/>
                  </a:cubicBezTo>
                  <a:close/>
                  <a:moveTo>
                    <a:pt x="11203" y="30527"/>
                  </a:moveTo>
                  <a:cubicBezTo>
                    <a:pt x="11103" y="30527"/>
                    <a:pt x="11028" y="30652"/>
                    <a:pt x="11078" y="30727"/>
                  </a:cubicBezTo>
                  <a:cubicBezTo>
                    <a:pt x="11178" y="30928"/>
                    <a:pt x="11253" y="31153"/>
                    <a:pt x="11379" y="31329"/>
                  </a:cubicBezTo>
                  <a:cubicBezTo>
                    <a:pt x="11980" y="32231"/>
                    <a:pt x="12456" y="33158"/>
                    <a:pt x="12932" y="34111"/>
                  </a:cubicBezTo>
                  <a:cubicBezTo>
                    <a:pt x="13183" y="34612"/>
                    <a:pt x="13484" y="35088"/>
                    <a:pt x="13760" y="35589"/>
                  </a:cubicBezTo>
                  <a:cubicBezTo>
                    <a:pt x="13835" y="35715"/>
                    <a:pt x="13910" y="35865"/>
                    <a:pt x="14085" y="35940"/>
                  </a:cubicBezTo>
                  <a:cubicBezTo>
                    <a:pt x="14186" y="35990"/>
                    <a:pt x="14336" y="35915"/>
                    <a:pt x="14311" y="35790"/>
                  </a:cubicBezTo>
                  <a:cubicBezTo>
                    <a:pt x="14286" y="35640"/>
                    <a:pt x="14236" y="35464"/>
                    <a:pt x="14161" y="35339"/>
                  </a:cubicBezTo>
                  <a:cubicBezTo>
                    <a:pt x="13609" y="34411"/>
                    <a:pt x="13133" y="33434"/>
                    <a:pt x="12632" y="32482"/>
                  </a:cubicBezTo>
                  <a:cubicBezTo>
                    <a:pt x="12356" y="31955"/>
                    <a:pt x="11980" y="31454"/>
                    <a:pt x="11629" y="30953"/>
                  </a:cubicBezTo>
                  <a:cubicBezTo>
                    <a:pt x="11554" y="30802"/>
                    <a:pt x="11429" y="30702"/>
                    <a:pt x="11303" y="30577"/>
                  </a:cubicBezTo>
                  <a:cubicBezTo>
                    <a:pt x="11278" y="30552"/>
                    <a:pt x="11228" y="30552"/>
                    <a:pt x="11203" y="30527"/>
                  </a:cubicBezTo>
                  <a:close/>
                  <a:moveTo>
                    <a:pt x="14236" y="23559"/>
                  </a:moveTo>
                  <a:cubicBezTo>
                    <a:pt x="14311" y="23660"/>
                    <a:pt x="14361" y="23785"/>
                    <a:pt x="14436" y="23885"/>
                  </a:cubicBezTo>
                  <a:cubicBezTo>
                    <a:pt x="14787" y="24361"/>
                    <a:pt x="15138" y="24837"/>
                    <a:pt x="15514" y="25314"/>
                  </a:cubicBezTo>
                  <a:cubicBezTo>
                    <a:pt x="15915" y="25790"/>
                    <a:pt x="16241" y="26291"/>
                    <a:pt x="16592" y="26792"/>
                  </a:cubicBezTo>
                  <a:cubicBezTo>
                    <a:pt x="17544" y="28346"/>
                    <a:pt x="18547" y="29875"/>
                    <a:pt x="19649" y="31304"/>
                  </a:cubicBezTo>
                  <a:cubicBezTo>
                    <a:pt x="19950" y="31680"/>
                    <a:pt x="20176" y="32081"/>
                    <a:pt x="20376" y="32507"/>
                  </a:cubicBezTo>
                  <a:cubicBezTo>
                    <a:pt x="20426" y="32607"/>
                    <a:pt x="20476" y="32757"/>
                    <a:pt x="20526" y="32858"/>
                  </a:cubicBezTo>
                  <a:cubicBezTo>
                    <a:pt x="20577" y="32958"/>
                    <a:pt x="20652" y="33008"/>
                    <a:pt x="20777" y="33008"/>
                  </a:cubicBezTo>
                  <a:cubicBezTo>
                    <a:pt x="20877" y="33008"/>
                    <a:pt x="20978" y="32908"/>
                    <a:pt x="20978" y="32782"/>
                  </a:cubicBezTo>
                  <a:cubicBezTo>
                    <a:pt x="20978" y="32657"/>
                    <a:pt x="20978" y="32532"/>
                    <a:pt x="20928" y="32432"/>
                  </a:cubicBezTo>
                  <a:cubicBezTo>
                    <a:pt x="20752" y="32081"/>
                    <a:pt x="20577" y="31705"/>
                    <a:pt x="20326" y="31354"/>
                  </a:cubicBezTo>
                  <a:cubicBezTo>
                    <a:pt x="19800" y="30577"/>
                    <a:pt x="19223" y="29825"/>
                    <a:pt x="18672" y="29073"/>
                  </a:cubicBezTo>
                  <a:cubicBezTo>
                    <a:pt x="17644" y="27594"/>
                    <a:pt x="16767" y="26040"/>
                    <a:pt x="15639" y="24637"/>
                  </a:cubicBezTo>
                  <a:cubicBezTo>
                    <a:pt x="15339" y="24286"/>
                    <a:pt x="15013" y="23935"/>
                    <a:pt x="14687" y="23559"/>
                  </a:cubicBezTo>
                  <a:cubicBezTo>
                    <a:pt x="14637" y="23509"/>
                    <a:pt x="14562" y="23459"/>
                    <a:pt x="14486" y="23434"/>
                  </a:cubicBezTo>
                  <a:cubicBezTo>
                    <a:pt x="14386" y="23384"/>
                    <a:pt x="14286" y="23434"/>
                    <a:pt x="14236" y="23559"/>
                  </a:cubicBezTo>
                  <a:close/>
                  <a:moveTo>
                    <a:pt x="15714" y="17394"/>
                  </a:moveTo>
                  <a:cubicBezTo>
                    <a:pt x="15915" y="17494"/>
                    <a:pt x="16090" y="17544"/>
                    <a:pt x="16241" y="17619"/>
                  </a:cubicBezTo>
                  <a:cubicBezTo>
                    <a:pt x="17018" y="18121"/>
                    <a:pt x="17820" y="18622"/>
                    <a:pt x="18597" y="19098"/>
                  </a:cubicBezTo>
                  <a:cubicBezTo>
                    <a:pt x="19775" y="19800"/>
                    <a:pt x="20978" y="20451"/>
                    <a:pt x="22105" y="21253"/>
                  </a:cubicBezTo>
                  <a:cubicBezTo>
                    <a:pt x="22807" y="21755"/>
                    <a:pt x="23509" y="22281"/>
                    <a:pt x="24236" y="22807"/>
                  </a:cubicBezTo>
                  <a:cubicBezTo>
                    <a:pt x="24436" y="22958"/>
                    <a:pt x="24637" y="23133"/>
                    <a:pt x="24862" y="23284"/>
                  </a:cubicBezTo>
                  <a:cubicBezTo>
                    <a:pt x="25313" y="23634"/>
                    <a:pt x="25790" y="23960"/>
                    <a:pt x="26266" y="24311"/>
                  </a:cubicBezTo>
                  <a:cubicBezTo>
                    <a:pt x="26466" y="24462"/>
                    <a:pt x="26667" y="24587"/>
                    <a:pt x="26867" y="24737"/>
                  </a:cubicBezTo>
                  <a:cubicBezTo>
                    <a:pt x="27143" y="24938"/>
                    <a:pt x="27419" y="25163"/>
                    <a:pt x="27694" y="25364"/>
                  </a:cubicBezTo>
                  <a:cubicBezTo>
                    <a:pt x="27795" y="25439"/>
                    <a:pt x="27895" y="25539"/>
                    <a:pt x="28020" y="25589"/>
                  </a:cubicBezTo>
                  <a:cubicBezTo>
                    <a:pt x="28095" y="25614"/>
                    <a:pt x="28196" y="25614"/>
                    <a:pt x="28246" y="25589"/>
                  </a:cubicBezTo>
                  <a:cubicBezTo>
                    <a:pt x="28321" y="25564"/>
                    <a:pt x="28371" y="25489"/>
                    <a:pt x="28421" y="25414"/>
                  </a:cubicBezTo>
                  <a:cubicBezTo>
                    <a:pt x="28070" y="25013"/>
                    <a:pt x="27720" y="24662"/>
                    <a:pt x="27268" y="24386"/>
                  </a:cubicBezTo>
                  <a:cubicBezTo>
                    <a:pt x="26943" y="24161"/>
                    <a:pt x="26617" y="23910"/>
                    <a:pt x="26291" y="23685"/>
                  </a:cubicBezTo>
                  <a:cubicBezTo>
                    <a:pt x="25990" y="23459"/>
                    <a:pt x="25664" y="23259"/>
                    <a:pt x="25364" y="23033"/>
                  </a:cubicBezTo>
                  <a:cubicBezTo>
                    <a:pt x="25138" y="22858"/>
                    <a:pt x="24887" y="22682"/>
                    <a:pt x="24662" y="22507"/>
                  </a:cubicBezTo>
                  <a:cubicBezTo>
                    <a:pt x="23258" y="21354"/>
                    <a:pt x="21730" y="20376"/>
                    <a:pt x="20201" y="19449"/>
                  </a:cubicBezTo>
                  <a:cubicBezTo>
                    <a:pt x="19499" y="19048"/>
                    <a:pt x="18822" y="18622"/>
                    <a:pt x="18146" y="18221"/>
                  </a:cubicBezTo>
                  <a:cubicBezTo>
                    <a:pt x="17745" y="17970"/>
                    <a:pt x="17369" y="17720"/>
                    <a:pt x="16968" y="17494"/>
                  </a:cubicBezTo>
                  <a:cubicBezTo>
                    <a:pt x="16667" y="17319"/>
                    <a:pt x="16341" y="17168"/>
                    <a:pt x="16040" y="17018"/>
                  </a:cubicBezTo>
                  <a:cubicBezTo>
                    <a:pt x="15790" y="16918"/>
                    <a:pt x="15689" y="16993"/>
                    <a:pt x="15689" y="17294"/>
                  </a:cubicBezTo>
                  <a:cubicBezTo>
                    <a:pt x="15689" y="17344"/>
                    <a:pt x="15714" y="17369"/>
                    <a:pt x="15714" y="17394"/>
                  </a:cubicBezTo>
                  <a:close/>
                  <a:moveTo>
                    <a:pt x="18521" y="11504"/>
                  </a:moveTo>
                  <a:cubicBezTo>
                    <a:pt x="18521" y="11529"/>
                    <a:pt x="18521" y="11554"/>
                    <a:pt x="18521" y="11554"/>
                  </a:cubicBezTo>
                  <a:cubicBezTo>
                    <a:pt x="18296" y="11554"/>
                    <a:pt x="18095" y="11554"/>
                    <a:pt x="17870" y="11554"/>
                  </a:cubicBezTo>
                  <a:cubicBezTo>
                    <a:pt x="17770" y="11579"/>
                    <a:pt x="17669" y="11604"/>
                    <a:pt x="17594" y="11629"/>
                  </a:cubicBezTo>
                  <a:cubicBezTo>
                    <a:pt x="17544" y="11654"/>
                    <a:pt x="17519" y="11755"/>
                    <a:pt x="17494" y="11805"/>
                  </a:cubicBezTo>
                  <a:cubicBezTo>
                    <a:pt x="17494" y="11830"/>
                    <a:pt x="17544" y="11905"/>
                    <a:pt x="17569" y="11905"/>
                  </a:cubicBezTo>
                  <a:cubicBezTo>
                    <a:pt x="17644" y="11955"/>
                    <a:pt x="17745" y="11980"/>
                    <a:pt x="17820" y="11980"/>
                  </a:cubicBezTo>
                  <a:cubicBezTo>
                    <a:pt x="18045" y="12005"/>
                    <a:pt x="18271" y="12005"/>
                    <a:pt x="18496" y="12030"/>
                  </a:cubicBezTo>
                  <a:cubicBezTo>
                    <a:pt x="18797" y="12055"/>
                    <a:pt x="19073" y="12055"/>
                    <a:pt x="19349" y="12106"/>
                  </a:cubicBezTo>
                  <a:cubicBezTo>
                    <a:pt x="20201" y="12206"/>
                    <a:pt x="21078" y="12331"/>
                    <a:pt x="21955" y="12456"/>
                  </a:cubicBezTo>
                  <a:cubicBezTo>
                    <a:pt x="22958" y="12607"/>
                    <a:pt x="23935" y="12732"/>
                    <a:pt x="24938" y="12908"/>
                  </a:cubicBezTo>
                  <a:cubicBezTo>
                    <a:pt x="26065" y="13108"/>
                    <a:pt x="27218" y="13359"/>
                    <a:pt x="28346" y="13584"/>
                  </a:cubicBezTo>
                  <a:cubicBezTo>
                    <a:pt x="28973" y="13735"/>
                    <a:pt x="29599" y="13835"/>
                    <a:pt x="30226" y="14010"/>
                  </a:cubicBezTo>
                  <a:cubicBezTo>
                    <a:pt x="32381" y="14562"/>
                    <a:pt x="34537" y="15138"/>
                    <a:pt x="36692" y="15715"/>
                  </a:cubicBezTo>
                  <a:cubicBezTo>
                    <a:pt x="36842" y="15765"/>
                    <a:pt x="37018" y="15790"/>
                    <a:pt x="37168" y="15815"/>
                  </a:cubicBezTo>
                  <a:cubicBezTo>
                    <a:pt x="37294" y="15815"/>
                    <a:pt x="37419" y="15765"/>
                    <a:pt x="37469" y="15639"/>
                  </a:cubicBezTo>
                  <a:cubicBezTo>
                    <a:pt x="37494" y="15564"/>
                    <a:pt x="37419" y="15464"/>
                    <a:pt x="37268" y="15414"/>
                  </a:cubicBezTo>
                  <a:cubicBezTo>
                    <a:pt x="37193" y="15389"/>
                    <a:pt x="37143" y="15364"/>
                    <a:pt x="37068" y="15339"/>
                  </a:cubicBezTo>
                  <a:cubicBezTo>
                    <a:pt x="35940" y="14938"/>
                    <a:pt x="34787" y="14637"/>
                    <a:pt x="33659" y="14336"/>
                  </a:cubicBezTo>
                  <a:cubicBezTo>
                    <a:pt x="33133" y="14211"/>
                    <a:pt x="32632" y="14060"/>
                    <a:pt x="32106" y="13935"/>
                  </a:cubicBezTo>
                  <a:cubicBezTo>
                    <a:pt x="31303" y="13710"/>
                    <a:pt x="30501" y="13459"/>
                    <a:pt x="29674" y="13284"/>
                  </a:cubicBezTo>
                  <a:cubicBezTo>
                    <a:pt x="28221" y="12958"/>
                    <a:pt x="26767" y="12682"/>
                    <a:pt x="25288" y="12406"/>
                  </a:cubicBezTo>
                  <a:cubicBezTo>
                    <a:pt x="24286" y="12206"/>
                    <a:pt x="23258" y="12030"/>
                    <a:pt x="22206" y="11930"/>
                  </a:cubicBezTo>
                  <a:cubicBezTo>
                    <a:pt x="21329" y="11855"/>
                    <a:pt x="20476" y="11730"/>
                    <a:pt x="19599" y="11629"/>
                  </a:cubicBezTo>
                  <a:cubicBezTo>
                    <a:pt x="19248" y="11579"/>
                    <a:pt x="18872" y="11554"/>
                    <a:pt x="18521" y="11504"/>
                  </a:cubicBezTo>
                  <a:close/>
                  <a:moveTo>
                    <a:pt x="40677" y="50"/>
                  </a:moveTo>
                  <a:cubicBezTo>
                    <a:pt x="40151" y="928"/>
                    <a:pt x="39750" y="1880"/>
                    <a:pt x="39399" y="2832"/>
                  </a:cubicBezTo>
                  <a:cubicBezTo>
                    <a:pt x="39273" y="3158"/>
                    <a:pt x="39198" y="3509"/>
                    <a:pt x="39123" y="3835"/>
                  </a:cubicBezTo>
                  <a:cubicBezTo>
                    <a:pt x="39048" y="4111"/>
                    <a:pt x="39023" y="4411"/>
                    <a:pt x="38948" y="4662"/>
                  </a:cubicBezTo>
                  <a:cubicBezTo>
                    <a:pt x="38697" y="5464"/>
                    <a:pt x="38622" y="6266"/>
                    <a:pt x="38597" y="7068"/>
                  </a:cubicBezTo>
                  <a:cubicBezTo>
                    <a:pt x="38572" y="7870"/>
                    <a:pt x="38522" y="8647"/>
                    <a:pt x="38497" y="9449"/>
                  </a:cubicBezTo>
                  <a:cubicBezTo>
                    <a:pt x="38497" y="9975"/>
                    <a:pt x="38522" y="10502"/>
                    <a:pt x="38572" y="11028"/>
                  </a:cubicBezTo>
                  <a:cubicBezTo>
                    <a:pt x="38697" y="12030"/>
                    <a:pt x="38797" y="13033"/>
                    <a:pt x="38973" y="14035"/>
                  </a:cubicBezTo>
                  <a:cubicBezTo>
                    <a:pt x="39123" y="14888"/>
                    <a:pt x="39449" y="15690"/>
                    <a:pt x="40000" y="16366"/>
                  </a:cubicBezTo>
                  <a:cubicBezTo>
                    <a:pt x="40201" y="16617"/>
                    <a:pt x="40426" y="16842"/>
                    <a:pt x="40476" y="17168"/>
                  </a:cubicBezTo>
                  <a:cubicBezTo>
                    <a:pt x="40326" y="17319"/>
                    <a:pt x="40126" y="17344"/>
                    <a:pt x="39925" y="17344"/>
                  </a:cubicBezTo>
                  <a:cubicBezTo>
                    <a:pt x="39349" y="17344"/>
                    <a:pt x="38772" y="17394"/>
                    <a:pt x="38196" y="17469"/>
                  </a:cubicBezTo>
                  <a:cubicBezTo>
                    <a:pt x="37845" y="17544"/>
                    <a:pt x="37469" y="17494"/>
                    <a:pt x="37118" y="17494"/>
                  </a:cubicBezTo>
                  <a:cubicBezTo>
                    <a:pt x="36717" y="17494"/>
                    <a:pt x="36341" y="17494"/>
                    <a:pt x="35965" y="17594"/>
                  </a:cubicBezTo>
                  <a:cubicBezTo>
                    <a:pt x="35815" y="17644"/>
                    <a:pt x="35614" y="17644"/>
                    <a:pt x="35439" y="17619"/>
                  </a:cubicBezTo>
                  <a:cubicBezTo>
                    <a:pt x="34913" y="17569"/>
                    <a:pt x="34411" y="17695"/>
                    <a:pt x="33935" y="17870"/>
                  </a:cubicBezTo>
                  <a:cubicBezTo>
                    <a:pt x="32983" y="18171"/>
                    <a:pt x="32206" y="18697"/>
                    <a:pt x="31679" y="19574"/>
                  </a:cubicBezTo>
                  <a:cubicBezTo>
                    <a:pt x="31579" y="19700"/>
                    <a:pt x="31504" y="19850"/>
                    <a:pt x="31404" y="19975"/>
                  </a:cubicBezTo>
                  <a:cubicBezTo>
                    <a:pt x="31028" y="20451"/>
                    <a:pt x="30928" y="21003"/>
                    <a:pt x="30827" y="21604"/>
                  </a:cubicBezTo>
                  <a:cubicBezTo>
                    <a:pt x="30652" y="22757"/>
                    <a:pt x="30702" y="23910"/>
                    <a:pt x="30702" y="25063"/>
                  </a:cubicBezTo>
                  <a:cubicBezTo>
                    <a:pt x="30702" y="25439"/>
                    <a:pt x="30702" y="25790"/>
                    <a:pt x="30802" y="26141"/>
                  </a:cubicBezTo>
                  <a:cubicBezTo>
                    <a:pt x="30827" y="26241"/>
                    <a:pt x="30827" y="26341"/>
                    <a:pt x="30852" y="26467"/>
                  </a:cubicBezTo>
                  <a:cubicBezTo>
                    <a:pt x="30627" y="26467"/>
                    <a:pt x="30401" y="26467"/>
                    <a:pt x="30201" y="26467"/>
                  </a:cubicBezTo>
                  <a:cubicBezTo>
                    <a:pt x="29248" y="26467"/>
                    <a:pt x="28296" y="26467"/>
                    <a:pt x="27369" y="26441"/>
                  </a:cubicBezTo>
                  <a:cubicBezTo>
                    <a:pt x="26968" y="26441"/>
                    <a:pt x="26567" y="26492"/>
                    <a:pt x="26191" y="26617"/>
                  </a:cubicBezTo>
                  <a:cubicBezTo>
                    <a:pt x="26040" y="26667"/>
                    <a:pt x="25915" y="26692"/>
                    <a:pt x="25765" y="26742"/>
                  </a:cubicBezTo>
                  <a:cubicBezTo>
                    <a:pt x="24211" y="27344"/>
                    <a:pt x="24286" y="27394"/>
                    <a:pt x="23258" y="28597"/>
                  </a:cubicBezTo>
                  <a:cubicBezTo>
                    <a:pt x="23108" y="28772"/>
                    <a:pt x="22983" y="28973"/>
                    <a:pt x="22907" y="29198"/>
                  </a:cubicBezTo>
                  <a:cubicBezTo>
                    <a:pt x="22356" y="30351"/>
                    <a:pt x="21905" y="31554"/>
                    <a:pt x="21730" y="32807"/>
                  </a:cubicBezTo>
                  <a:cubicBezTo>
                    <a:pt x="21679" y="33208"/>
                    <a:pt x="21704" y="33609"/>
                    <a:pt x="21679" y="34010"/>
                  </a:cubicBezTo>
                  <a:cubicBezTo>
                    <a:pt x="21679" y="34161"/>
                    <a:pt x="21679" y="34311"/>
                    <a:pt x="21679" y="34437"/>
                  </a:cubicBezTo>
                  <a:cubicBezTo>
                    <a:pt x="21554" y="34487"/>
                    <a:pt x="21479" y="34437"/>
                    <a:pt x="21429" y="34386"/>
                  </a:cubicBezTo>
                  <a:cubicBezTo>
                    <a:pt x="21103" y="34136"/>
                    <a:pt x="20777" y="33910"/>
                    <a:pt x="20476" y="33660"/>
                  </a:cubicBezTo>
                  <a:cubicBezTo>
                    <a:pt x="20025" y="33309"/>
                    <a:pt x="19524" y="33083"/>
                    <a:pt x="18973" y="32908"/>
                  </a:cubicBezTo>
                  <a:cubicBezTo>
                    <a:pt x="18697" y="32833"/>
                    <a:pt x="18421" y="32833"/>
                    <a:pt x="18146" y="32908"/>
                  </a:cubicBezTo>
                  <a:cubicBezTo>
                    <a:pt x="17820" y="33008"/>
                    <a:pt x="17494" y="33133"/>
                    <a:pt x="17218" y="33359"/>
                  </a:cubicBezTo>
                  <a:cubicBezTo>
                    <a:pt x="16617" y="33810"/>
                    <a:pt x="16090" y="34336"/>
                    <a:pt x="15589" y="34888"/>
                  </a:cubicBezTo>
                  <a:cubicBezTo>
                    <a:pt x="15263" y="35239"/>
                    <a:pt x="15088" y="35690"/>
                    <a:pt x="15013" y="36166"/>
                  </a:cubicBezTo>
                  <a:cubicBezTo>
                    <a:pt x="14937" y="36642"/>
                    <a:pt x="14862" y="37118"/>
                    <a:pt x="14787" y="37645"/>
                  </a:cubicBezTo>
                  <a:cubicBezTo>
                    <a:pt x="14687" y="37594"/>
                    <a:pt x="14612" y="37569"/>
                    <a:pt x="14562" y="37519"/>
                  </a:cubicBezTo>
                  <a:cubicBezTo>
                    <a:pt x="14286" y="37269"/>
                    <a:pt x="14010" y="36993"/>
                    <a:pt x="13709" y="36767"/>
                  </a:cubicBezTo>
                  <a:cubicBezTo>
                    <a:pt x="12882" y="36216"/>
                    <a:pt x="12005" y="35940"/>
                    <a:pt x="10978" y="36166"/>
                  </a:cubicBezTo>
                  <a:cubicBezTo>
                    <a:pt x="10526" y="36291"/>
                    <a:pt x="10100" y="36492"/>
                    <a:pt x="9749" y="36792"/>
                  </a:cubicBezTo>
                  <a:cubicBezTo>
                    <a:pt x="9123" y="37369"/>
                    <a:pt x="8521" y="37945"/>
                    <a:pt x="7895" y="38522"/>
                  </a:cubicBezTo>
                  <a:cubicBezTo>
                    <a:pt x="7770" y="38647"/>
                    <a:pt x="7644" y="38823"/>
                    <a:pt x="7544" y="38973"/>
                  </a:cubicBezTo>
                  <a:cubicBezTo>
                    <a:pt x="7419" y="39148"/>
                    <a:pt x="7293" y="39349"/>
                    <a:pt x="7193" y="39499"/>
                  </a:cubicBezTo>
                  <a:cubicBezTo>
                    <a:pt x="6341" y="39324"/>
                    <a:pt x="5489" y="39349"/>
                    <a:pt x="4662" y="39474"/>
                  </a:cubicBezTo>
                  <a:cubicBezTo>
                    <a:pt x="3785" y="39625"/>
                    <a:pt x="3033" y="40026"/>
                    <a:pt x="2506" y="40752"/>
                  </a:cubicBezTo>
                  <a:cubicBezTo>
                    <a:pt x="2481" y="40802"/>
                    <a:pt x="2431" y="40828"/>
                    <a:pt x="2406" y="40878"/>
                  </a:cubicBezTo>
                  <a:cubicBezTo>
                    <a:pt x="2381" y="40928"/>
                    <a:pt x="2356" y="40953"/>
                    <a:pt x="2306" y="41003"/>
                  </a:cubicBezTo>
                  <a:cubicBezTo>
                    <a:pt x="2206" y="40953"/>
                    <a:pt x="2080" y="40928"/>
                    <a:pt x="2005" y="40878"/>
                  </a:cubicBezTo>
                  <a:cubicBezTo>
                    <a:pt x="1579" y="40627"/>
                    <a:pt x="276" y="39700"/>
                    <a:pt x="0" y="39424"/>
                  </a:cubicBezTo>
                  <a:cubicBezTo>
                    <a:pt x="501" y="39148"/>
                    <a:pt x="952" y="38772"/>
                    <a:pt x="1504" y="38597"/>
                  </a:cubicBezTo>
                  <a:cubicBezTo>
                    <a:pt x="1704" y="38522"/>
                    <a:pt x="1880" y="38447"/>
                    <a:pt x="2030" y="38346"/>
                  </a:cubicBezTo>
                  <a:cubicBezTo>
                    <a:pt x="2556" y="38021"/>
                    <a:pt x="3083" y="37720"/>
                    <a:pt x="3609" y="37394"/>
                  </a:cubicBezTo>
                  <a:cubicBezTo>
                    <a:pt x="3835" y="37244"/>
                    <a:pt x="4060" y="37093"/>
                    <a:pt x="4236" y="36893"/>
                  </a:cubicBezTo>
                  <a:cubicBezTo>
                    <a:pt x="4386" y="36717"/>
                    <a:pt x="4562" y="36542"/>
                    <a:pt x="4762" y="36391"/>
                  </a:cubicBezTo>
                  <a:cubicBezTo>
                    <a:pt x="4887" y="36316"/>
                    <a:pt x="4988" y="36241"/>
                    <a:pt x="5088" y="36141"/>
                  </a:cubicBezTo>
                  <a:cubicBezTo>
                    <a:pt x="5664" y="35589"/>
                    <a:pt x="6241" y="35013"/>
                    <a:pt x="6842" y="34462"/>
                  </a:cubicBezTo>
                  <a:cubicBezTo>
                    <a:pt x="7218" y="34111"/>
                    <a:pt x="7544" y="33735"/>
                    <a:pt x="7895" y="33359"/>
                  </a:cubicBezTo>
                  <a:cubicBezTo>
                    <a:pt x="8120" y="33108"/>
                    <a:pt x="8321" y="32858"/>
                    <a:pt x="8446" y="32532"/>
                  </a:cubicBezTo>
                  <a:cubicBezTo>
                    <a:pt x="8446" y="32507"/>
                    <a:pt x="8471" y="32482"/>
                    <a:pt x="8496" y="32457"/>
                  </a:cubicBezTo>
                  <a:cubicBezTo>
                    <a:pt x="9123" y="31680"/>
                    <a:pt x="9449" y="30727"/>
                    <a:pt x="10050" y="29925"/>
                  </a:cubicBezTo>
                  <a:cubicBezTo>
                    <a:pt x="10100" y="29850"/>
                    <a:pt x="10125" y="29775"/>
                    <a:pt x="10151" y="29700"/>
                  </a:cubicBezTo>
                  <a:cubicBezTo>
                    <a:pt x="10451" y="28923"/>
                    <a:pt x="10777" y="28171"/>
                    <a:pt x="11053" y="27394"/>
                  </a:cubicBezTo>
                  <a:cubicBezTo>
                    <a:pt x="11278" y="26692"/>
                    <a:pt x="11554" y="26040"/>
                    <a:pt x="11805" y="25339"/>
                  </a:cubicBezTo>
                  <a:cubicBezTo>
                    <a:pt x="11880" y="25188"/>
                    <a:pt x="11930" y="25013"/>
                    <a:pt x="11980" y="24837"/>
                  </a:cubicBezTo>
                  <a:cubicBezTo>
                    <a:pt x="12055" y="24537"/>
                    <a:pt x="12156" y="24261"/>
                    <a:pt x="12231" y="23960"/>
                  </a:cubicBezTo>
                  <a:cubicBezTo>
                    <a:pt x="12456" y="23083"/>
                    <a:pt x="12732" y="22231"/>
                    <a:pt x="12857" y="21329"/>
                  </a:cubicBezTo>
                  <a:cubicBezTo>
                    <a:pt x="12932" y="20602"/>
                    <a:pt x="13083" y="19925"/>
                    <a:pt x="13208" y="19223"/>
                  </a:cubicBezTo>
                  <a:cubicBezTo>
                    <a:pt x="13308" y="18597"/>
                    <a:pt x="13359" y="17970"/>
                    <a:pt x="13359" y="17344"/>
                  </a:cubicBezTo>
                  <a:cubicBezTo>
                    <a:pt x="13333" y="15715"/>
                    <a:pt x="13333" y="14086"/>
                    <a:pt x="13333" y="12482"/>
                  </a:cubicBezTo>
                  <a:cubicBezTo>
                    <a:pt x="13333" y="12181"/>
                    <a:pt x="13359" y="11880"/>
                    <a:pt x="13434" y="11579"/>
                  </a:cubicBezTo>
                  <a:cubicBezTo>
                    <a:pt x="13484" y="11329"/>
                    <a:pt x="13484" y="11053"/>
                    <a:pt x="13509" y="10802"/>
                  </a:cubicBezTo>
                  <a:cubicBezTo>
                    <a:pt x="13534" y="10577"/>
                    <a:pt x="13534" y="10351"/>
                    <a:pt x="13534" y="10101"/>
                  </a:cubicBezTo>
                  <a:cubicBezTo>
                    <a:pt x="13659" y="10075"/>
                    <a:pt x="13734" y="10050"/>
                    <a:pt x="13835" y="10050"/>
                  </a:cubicBezTo>
                  <a:cubicBezTo>
                    <a:pt x="14411" y="10050"/>
                    <a:pt x="14963" y="10050"/>
                    <a:pt x="15514" y="10050"/>
                  </a:cubicBezTo>
                  <a:cubicBezTo>
                    <a:pt x="15714" y="10050"/>
                    <a:pt x="15915" y="10000"/>
                    <a:pt x="16115" y="9975"/>
                  </a:cubicBezTo>
                  <a:cubicBezTo>
                    <a:pt x="16567" y="9900"/>
                    <a:pt x="17018" y="9775"/>
                    <a:pt x="17469" y="9674"/>
                  </a:cubicBezTo>
                  <a:cubicBezTo>
                    <a:pt x="17770" y="9624"/>
                    <a:pt x="18070" y="9599"/>
                    <a:pt x="18346" y="9424"/>
                  </a:cubicBezTo>
                  <a:cubicBezTo>
                    <a:pt x="18396" y="9424"/>
                    <a:pt x="18446" y="9399"/>
                    <a:pt x="18496" y="9399"/>
                  </a:cubicBezTo>
                  <a:cubicBezTo>
                    <a:pt x="18948" y="9324"/>
                    <a:pt x="19424" y="9273"/>
                    <a:pt x="19875" y="9223"/>
                  </a:cubicBezTo>
                  <a:cubicBezTo>
                    <a:pt x="20201" y="9223"/>
                    <a:pt x="20501" y="9148"/>
                    <a:pt x="20802" y="9123"/>
                  </a:cubicBezTo>
                  <a:cubicBezTo>
                    <a:pt x="21429" y="9048"/>
                    <a:pt x="22005" y="8898"/>
                    <a:pt x="22607" y="8797"/>
                  </a:cubicBezTo>
                  <a:cubicBezTo>
                    <a:pt x="22782" y="8772"/>
                    <a:pt x="22933" y="8722"/>
                    <a:pt x="23083" y="8672"/>
                  </a:cubicBezTo>
                  <a:cubicBezTo>
                    <a:pt x="23609" y="8471"/>
                    <a:pt x="24136" y="8396"/>
                    <a:pt x="24687" y="8271"/>
                  </a:cubicBezTo>
                  <a:cubicBezTo>
                    <a:pt x="25213" y="8146"/>
                    <a:pt x="25765" y="8020"/>
                    <a:pt x="26316" y="7895"/>
                  </a:cubicBezTo>
                  <a:cubicBezTo>
                    <a:pt x="26667" y="7820"/>
                    <a:pt x="26993" y="7770"/>
                    <a:pt x="27344" y="7669"/>
                  </a:cubicBezTo>
                  <a:cubicBezTo>
                    <a:pt x="27694" y="7594"/>
                    <a:pt x="28070" y="7494"/>
                    <a:pt x="28446" y="7419"/>
                  </a:cubicBezTo>
                  <a:cubicBezTo>
                    <a:pt x="28496" y="7394"/>
                    <a:pt x="28572" y="7369"/>
                    <a:pt x="28622" y="7344"/>
                  </a:cubicBezTo>
                  <a:cubicBezTo>
                    <a:pt x="29223" y="7344"/>
                    <a:pt x="29725" y="6993"/>
                    <a:pt x="30276" y="6867"/>
                  </a:cubicBezTo>
                  <a:cubicBezTo>
                    <a:pt x="30677" y="6767"/>
                    <a:pt x="31028" y="6542"/>
                    <a:pt x="31379" y="6316"/>
                  </a:cubicBezTo>
                  <a:cubicBezTo>
                    <a:pt x="31980" y="5915"/>
                    <a:pt x="32582" y="5539"/>
                    <a:pt x="33183" y="5163"/>
                  </a:cubicBezTo>
                  <a:cubicBezTo>
                    <a:pt x="33760" y="4812"/>
                    <a:pt x="34361" y="4486"/>
                    <a:pt x="34938" y="4136"/>
                  </a:cubicBezTo>
                  <a:cubicBezTo>
                    <a:pt x="35439" y="3810"/>
                    <a:pt x="35990" y="3534"/>
                    <a:pt x="36466" y="3133"/>
                  </a:cubicBezTo>
                  <a:cubicBezTo>
                    <a:pt x="36767" y="2908"/>
                    <a:pt x="37118" y="2757"/>
                    <a:pt x="37469" y="2607"/>
                  </a:cubicBezTo>
                  <a:cubicBezTo>
                    <a:pt x="37770" y="2481"/>
                    <a:pt x="38045" y="2306"/>
                    <a:pt x="38296" y="2080"/>
                  </a:cubicBezTo>
                  <a:cubicBezTo>
                    <a:pt x="39023" y="1429"/>
                    <a:pt x="39825" y="852"/>
                    <a:pt x="40476" y="126"/>
                  </a:cubicBezTo>
                  <a:cubicBezTo>
                    <a:pt x="40527" y="75"/>
                    <a:pt x="40602" y="0"/>
                    <a:pt x="40677" y="50"/>
                  </a:cubicBezTo>
                  <a:lnTo>
                    <a:pt x="40677" y="5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62;p75">
              <a:extLst>
                <a:ext uri="{FF2B5EF4-FFF2-40B4-BE49-F238E27FC236}">
                  <a16:creationId xmlns:a16="http://schemas.microsoft.com/office/drawing/2014/main" id="{837AD614-68A4-24E4-D476-23F3BB2B78B0}"/>
                </a:ext>
              </a:extLst>
            </p:cNvPr>
            <p:cNvSpPr/>
            <p:nvPr/>
          </p:nvSpPr>
          <p:spPr>
            <a:xfrm>
              <a:off x="5265006" y="213256"/>
              <a:ext cx="763490" cy="1261037"/>
            </a:xfrm>
            <a:custGeom>
              <a:avLst/>
              <a:gdLst/>
              <a:ahLst/>
              <a:cxnLst/>
              <a:rect l="l" t="t" r="r" b="b"/>
              <a:pathLst>
                <a:path w="26768" h="44212" extrusionOk="0">
                  <a:moveTo>
                    <a:pt x="24812" y="51"/>
                  </a:moveTo>
                  <a:cubicBezTo>
                    <a:pt x="24637" y="502"/>
                    <a:pt x="24562" y="978"/>
                    <a:pt x="24486" y="1454"/>
                  </a:cubicBezTo>
                  <a:cubicBezTo>
                    <a:pt x="24411" y="1956"/>
                    <a:pt x="24336" y="2482"/>
                    <a:pt x="24286" y="3008"/>
                  </a:cubicBezTo>
                  <a:cubicBezTo>
                    <a:pt x="24261" y="3434"/>
                    <a:pt x="24286" y="3835"/>
                    <a:pt x="24286" y="4261"/>
                  </a:cubicBezTo>
                  <a:cubicBezTo>
                    <a:pt x="24311" y="4562"/>
                    <a:pt x="24336" y="4863"/>
                    <a:pt x="24336" y="5139"/>
                  </a:cubicBezTo>
                  <a:cubicBezTo>
                    <a:pt x="24336" y="5815"/>
                    <a:pt x="24411" y="6467"/>
                    <a:pt x="24587" y="7118"/>
                  </a:cubicBezTo>
                  <a:cubicBezTo>
                    <a:pt x="24712" y="7720"/>
                    <a:pt x="24837" y="8296"/>
                    <a:pt x="24988" y="8898"/>
                  </a:cubicBezTo>
                  <a:cubicBezTo>
                    <a:pt x="25088" y="9274"/>
                    <a:pt x="25163" y="9650"/>
                    <a:pt x="25364" y="9976"/>
                  </a:cubicBezTo>
                  <a:cubicBezTo>
                    <a:pt x="25414" y="10051"/>
                    <a:pt x="25439" y="10151"/>
                    <a:pt x="25489" y="10251"/>
                  </a:cubicBezTo>
                  <a:cubicBezTo>
                    <a:pt x="25639" y="10652"/>
                    <a:pt x="25815" y="11028"/>
                    <a:pt x="25990" y="11429"/>
                  </a:cubicBezTo>
                  <a:cubicBezTo>
                    <a:pt x="26216" y="11931"/>
                    <a:pt x="26466" y="12407"/>
                    <a:pt x="26717" y="12883"/>
                  </a:cubicBezTo>
                  <a:cubicBezTo>
                    <a:pt x="26742" y="12933"/>
                    <a:pt x="26742" y="12983"/>
                    <a:pt x="26767" y="13058"/>
                  </a:cubicBezTo>
                  <a:cubicBezTo>
                    <a:pt x="26667" y="13108"/>
                    <a:pt x="26592" y="13184"/>
                    <a:pt x="26491" y="13234"/>
                  </a:cubicBezTo>
                  <a:cubicBezTo>
                    <a:pt x="24887" y="13810"/>
                    <a:pt x="23258" y="14286"/>
                    <a:pt x="21529" y="14437"/>
                  </a:cubicBezTo>
                  <a:cubicBezTo>
                    <a:pt x="21103" y="14462"/>
                    <a:pt x="20677" y="14537"/>
                    <a:pt x="20251" y="14587"/>
                  </a:cubicBezTo>
                  <a:cubicBezTo>
                    <a:pt x="18947" y="14687"/>
                    <a:pt x="17644" y="14838"/>
                    <a:pt x="16341" y="14788"/>
                  </a:cubicBezTo>
                  <a:cubicBezTo>
                    <a:pt x="16316" y="14788"/>
                    <a:pt x="16266" y="14788"/>
                    <a:pt x="16241" y="14788"/>
                  </a:cubicBezTo>
                  <a:cubicBezTo>
                    <a:pt x="15564" y="14637"/>
                    <a:pt x="14887" y="14637"/>
                    <a:pt x="14211" y="14562"/>
                  </a:cubicBezTo>
                  <a:cubicBezTo>
                    <a:pt x="14035" y="14562"/>
                    <a:pt x="13860" y="14537"/>
                    <a:pt x="13684" y="14512"/>
                  </a:cubicBezTo>
                  <a:cubicBezTo>
                    <a:pt x="13208" y="14462"/>
                    <a:pt x="12732" y="14412"/>
                    <a:pt x="12256" y="14362"/>
                  </a:cubicBezTo>
                  <a:cubicBezTo>
                    <a:pt x="11805" y="14286"/>
                    <a:pt x="11379" y="14211"/>
                    <a:pt x="10927" y="14136"/>
                  </a:cubicBezTo>
                  <a:cubicBezTo>
                    <a:pt x="10777" y="14111"/>
                    <a:pt x="10627" y="14111"/>
                    <a:pt x="10476" y="14111"/>
                  </a:cubicBezTo>
                  <a:cubicBezTo>
                    <a:pt x="10201" y="14111"/>
                    <a:pt x="10075" y="14286"/>
                    <a:pt x="10125" y="14562"/>
                  </a:cubicBezTo>
                  <a:cubicBezTo>
                    <a:pt x="10125" y="14687"/>
                    <a:pt x="10176" y="14788"/>
                    <a:pt x="10176" y="14913"/>
                  </a:cubicBezTo>
                  <a:cubicBezTo>
                    <a:pt x="10176" y="15389"/>
                    <a:pt x="10150" y="15865"/>
                    <a:pt x="10125" y="16342"/>
                  </a:cubicBezTo>
                  <a:cubicBezTo>
                    <a:pt x="9699" y="16492"/>
                    <a:pt x="9273" y="16517"/>
                    <a:pt x="8847" y="16567"/>
                  </a:cubicBezTo>
                  <a:cubicBezTo>
                    <a:pt x="8296" y="16667"/>
                    <a:pt x="7719" y="16692"/>
                    <a:pt x="7168" y="16818"/>
                  </a:cubicBezTo>
                  <a:cubicBezTo>
                    <a:pt x="6692" y="16893"/>
                    <a:pt x="6216" y="17068"/>
                    <a:pt x="5739" y="17194"/>
                  </a:cubicBezTo>
                  <a:cubicBezTo>
                    <a:pt x="5689" y="17219"/>
                    <a:pt x="5614" y="17244"/>
                    <a:pt x="5589" y="17294"/>
                  </a:cubicBezTo>
                  <a:cubicBezTo>
                    <a:pt x="5539" y="17344"/>
                    <a:pt x="5514" y="17419"/>
                    <a:pt x="5514" y="17469"/>
                  </a:cubicBezTo>
                  <a:cubicBezTo>
                    <a:pt x="5539" y="17520"/>
                    <a:pt x="5614" y="17570"/>
                    <a:pt x="5664" y="17595"/>
                  </a:cubicBezTo>
                  <a:cubicBezTo>
                    <a:pt x="5764" y="17595"/>
                    <a:pt x="5890" y="17595"/>
                    <a:pt x="6015" y="17570"/>
                  </a:cubicBezTo>
                  <a:cubicBezTo>
                    <a:pt x="7043" y="17244"/>
                    <a:pt x="8120" y="17244"/>
                    <a:pt x="9198" y="17068"/>
                  </a:cubicBezTo>
                  <a:cubicBezTo>
                    <a:pt x="9474" y="17043"/>
                    <a:pt x="9775" y="16943"/>
                    <a:pt x="10100" y="16993"/>
                  </a:cubicBezTo>
                  <a:cubicBezTo>
                    <a:pt x="10125" y="17093"/>
                    <a:pt x="10125" y="17169"/>
                    <a:pt x="10150" y="17269"/>
                  </a:cubicBezTo>
                  <a:cubicBezTo>
                    <a:pt x="10176" y="17469"/>
                    <a:pt x="10176" y="17670"/>
                    <a:pt x="10226" y="17870"/>
                  </a:cubicBezTo>
                  <a:cubicBezTo>
                    <a:pt x="10276" y="18171"/>
                    <a:pt x="10301" y="18472"/>
                    <a:pt x="10226" y="18798"/>
                  </a:cubicBezTo>
                  <a:cubicBezTo>
                    <a:pt x="10125" y="19424"/>
                    <a:pt x="10075" y="20076"/>
                    <a:pt x="10125" y="20728"/>
                  </a:cubicBezTo>
                  <a:cubicBezTo>
                    <a:pt x="10176" y="21379"/>
                    <a:pt x="10201" y="22031"/>
                    <a:pt x="10201" y="22708"/>
                  </a:cubicBezTo>
                  <a:cubicBezTo>
                    <a:pt x="10201" y="23209"/>
                    <a:pt x="10150" y="23685"/>
                    <a:pt x="10125" y="24186"/>
                  </a:cubicBezTo>
                  <a:cubicBezTo>
                    <a:pt x="9800" y="24086"/>
                    <a:pt x="9449" y="23986"/>
                    <a:pt x="9123" y="23885"/>
                  </a:cubicBezTo>
                  <a:cubicBezTo>
                    <a:pt x="8321" y="23660"/>
                    <a:pt x="7544" y="23409"/>
                    <a:pt x="6742" y="23184"/>
                  </a:cubicBezTo>
                  <a:cubicBezTo>
                    <a:pt x="6366" y="23083"/>
                    <a:pt x="5965" y="23008"/>
                    <a:pt x="5589" y="22933"/>
                  </a:cubicBezTo>
                  <a:cubicBezTo>
                    <a:pt x="5514" y="22908"/>
                    <a:pt x="5414" y="22908"/>
                    <a:pt x="5338" y="22933"/>
                  </a:cubicBezTo>
                  <a:cubicBezTo>
                    <a:pt x="5288" y="22933"/>
                    <a:pt x="5213" y="22983"/>
                    <a:pt x="5188" y="23033"/>
                  </a:cubicBezTo>
                  <a:cubicBezTo>
                    <a:pt x="5138" y="23234"/>
                    <a:pt x="5263" y="23384"/>
                    <a:pt x="5464" y="23384"/>
                  </a:cubicBezTo>
                  <a:cubicBezTo>
                    <a:pt x="5589" y="23384"/>
                    <a:pt x="5689" y="23409"/>
                    <a:pt x="5790" y="23434"/>
                  </a:cubicBezTo>
                  <a:cubicBezTo>
                    <a:pt x="6867" y="23735"/>
                    <a:pt x="7920" y="24061"/>
                    <a:pt x="8998" y="24387"/>
                  </a:cubicBezTo>
                  <a:cubicBezTo>
                    <a:pt x="9323" y="24487"/>
                    <a:pt x="9674" y="24562"/>
                    <a:pt x="10050" y="24662"/>
                  </a:cubicBezTo>
                  <a:cubicBezTo>
                    <a:pt x="10000" y="24963"/>
                    <a:pt x="9950" y="25264"/>
                    <a:pt x="9925" y="25590"/>
                  </a:cubicBezTo>
                  <a:cubicBezTo>
                    <a:pt x="9900" y="25740"/>
                    <a:pt x="9875" y="25916"/>
                    <a:pt x="9875" y="26066"/>
                  </a:cubicBezTo>
                  <a:cubicBezTo>
                    <a:pt x="9900" y="26517"/>
                    <a:pt x="9825" y="26918"/>
                    <a:pt x="9724" y="27344"/>
                  </a:cubicBezTo>
                  <a:cubicBezTo>
                    <a:pt x="9499" y="28271"/>
                    <a:pt x="9298" y="29174"/>
                    <a:pt x="9073" y="30101"/>
                  </a:cubicBezTo>
                  <a:cubicBezTo>
                    <a:pt x="8972" y="30602"/>
                    <a:pt x="8872" y="31104"/>
                    <a:pt x="8772" y="31655"/>
                  </a:cubicBezTo>
                  <a:cubicBezTo>
                    <a:pt x="8622" y="31555"/>
                    <a:pt x="8521" y="31480"/>
                    <a:pt x="8421" y="31404"/>
                  </a:cubicBezTo>
                  <a:cubicBezTo>
                    <a:pt x="7644" y="30778"/>
                    <a:pt x="6867" y="30126"/>
                    <a:pt x="5990" y="29625"/>
                  </a:cubicBezTo>
                  <a:cubicBezTo>
                    <a:pt x="5865" y="29550"/>
                    <a:pt x="5764" y="29475"/>
                    <a:pt x="5614" y="29525"/>
                  </a:cubicBezTo>
                  <a:cubicBezTo>
                    <a:pt x="5564" y="29525"/>
                    <a:pt x="5514" y="29550"/>
                    <a:pt x="5514" y="29600"/>
                  </a:cubicBezTo>
                  <a:cubicBezTo>
                    <a:pt x="5489" y="29625"/>
                    <a:pt x="5489" y="29700"/>
                    <a:pt x="5514" y="29725"/>
                  </a:cubicBezTo>
                  <a:cubicBezTo>
                    <a:pt x="5689" y="29876"/>
                    <a:pt x="5865" y="30026"/>
                    <a:pt x="6065" y="30176"/>
                  </a:cubicBezTo>
                  <a:cubicBezTo>
                    <a:pt x="6817" y="30778"/>
                    <a:pt x="7594" y="31379"/>
                    <a:pt x="8346" y="31981"/>
                  </a:cubicBezTo>
                  <a:cubicBezTo>
                    <a:pt x="8446" y="32081"/>
                    <a:pt x="8546" y="32156"/>
                    <a:pt x="8647" y="32256"/>
                  </a:cubicBezTo>
                  <a:cubicBezTo>
                    <a:pt x="8622" y="32382"/>
                    <a:pt x="8597" y="32507"/>
                    <a:pt x="8571" y="32607"/>
                  </a:cubicBezTo>
                  <a:cubicBezTo>
                    <a:pt x="8371" y="33384"/>
                    <a:pt x="8196" y="34161"/>
                    <a:pt x="7970" y="34913"/>
                  </a:cubicBezTo>
                  <a:cubicBezTo>
                    <a:pt x="7619" y="36166"/>
                    <a:pt x="7043" y="37319"/>
                    <a:pt x="6341" y="38422"/>
                  </a:cubicBezTo>
                  <a:cubicBezTo>
                    <a:pt x="6316" y="38472"/>
                    <a:pt x="6266" y="38522"/>
                    <a:pt x="6191" y="38572"/>
                  </a:cubicBezTo>
                  <a:cubicBezTo>
                    <a:pt x="6115" y="38522"/>
                    <a:pt x="6040" y="38472"/>
                    <a:pt x="5965" y="38397"/>
                  </a:cubicBezTo>
                  <a:cubicBezTo>
                    <a:pt x="5639" y="38121"/>
                    <a:pt x="5338" y="37845"/>
                    <a:pt x="5013" y="37595"/>
                  </a:cubicBezTo>
                  <a:cubicBezTo>
                    <a:pt x="4862" y="37444"/>
                    <a:pt x="4687" y="37344"/>
                    <a:pt x="4486" y="37219"/>
                  </a:cubicBezTo>
                  <a:cubicBezTo>
                    <a:pt x="4461" y="37219"/>
                    <a:pt x="4361" y="37219"/>
                    <a:pt x="4311" y="37269"/>
                  </a:cubicBezTo>
                  <a:cubicBezTo>
                    <a:pt x="4286" y="37294"/>
                    <a:pt x="4286" y="37394"/>
                    <a:pt x="4311" y="37444"/>
                  </a:cubicBezTo>
                  <a:cubicBezTo>
                    <a:pt x="4461" y="37620"/>
                    <a:pt x="4587" y="37770"/>
                    <a:pt x="4737" y="37921"/>
                  </a:cubicBezTo>
                  <a:cubicBezTo>
                    <a:pt x="5038" y="38196"/>
                    <a:pt x="5338" y="38472"/>
                    <a:pt x="5614" y="38748"/>
                  </a:cubicBezTo>
                  <a:cubicBezTo>
                    <a:pt x="5714" y="38823"/>
                    <a:pt x="5790" y="38923"/>
                    <a:pt x="5915" y="39023"/>
                  </a:cubicBezTo>
                  <a:cubicBezTo>
                    <a:pt x="5840" y="39149"/>
                    <a:pt x="5790" y="39249"/>
                    <a:pt x="5739" y="39324"/>
                  </a:cubicBezTo>
                  <a:cubicBezTo>
                    <a:pt x="5063" y="40327"/>
                    <a:pt x="4286" y="41279"/>
                    <a:pt x="3459" y="42156"/>
                  </a:cubicBezTo>
                  <a:cubicBezTo>
                    <a:pt x="2957" y="42683"/>
                    <a:pt x="2381" y="43109"/>
                    <a:pt x="1830" y="43585"/>
                  </a:cubicBezTo>
                  <a:cubicBezTo>
                    <a:pt x="1629" y="43760"/>
                    <a:pt x="1378" y="43861"/>
                    <a:pt x="1103" y="43936"/>
                  </a:cubicBezTo>
                  <a:cubicBezTo>
                    <a:pt x="827" y="43986"/>
                    <a:pt x="551" y="44111"/>
                    <a:pt x="251" y="44186"/>
                  </a:cubicBezTo>
                  <a:cubicBezTo>
                    <a:pt x="201" y="44211"/>
                    <a:pt x="125" y="44211"/>
                    <a:pt x="75" y="44211"/>
                  </a:cubicBezTo>
                  <a:cubicBezTo>
                    <a:pt x="0" y="44111"/>
                    <a:pt x="75" y="44036"/>
                    <a:pt x="100" y="43986"/>
                  </a:cubicBezTo>
                  <a:cubicBezTo>
                    <a:pt x="376" y="43535"/>
                    <a:pt x="627" y="43109"/>
                    <a:pt x="902" y="42658"/>
                  </a:cubicBezTo>
                  <a:cubicBezTo>
                    <a:pt x="1328" y="41956"/>
                    <a:pt x="1779" y="41254"/>
                    <a:pt x="2080" y="40502"/>
                  </a:cubicBezTo>
                  <a:cubicBezTo>
                    <a:pt x="2130" y="40327"/>
                    <a:pt x="2180" y="40151"/>
                    <a:pt x="2231" y="39976"/>
                  </a:cubicBezTo>
                  <a:cubicBezTo>
                    <a:pt x="2256" y="39901"/>
                    <a:pt x="2256" y="39825"/>
                    <a:pt x="2281" y="39775"/>
                  </a:cubicBezTo>
                  <a:cubicBezTo>
                    <a:pt x="2581" y="39099"/>
                    <a:pt x="2657" y="38347"/>
                    <a:pt x="2882" y="37645"/>
                  </a:cubicBezTo>
                  <a:cubicBezTo>
                    <a:pt x="3233" y="36617"/>
                    <a:pt x="3283" y="35540"/>
                    <a:pt x="3383" y="34462"/>
                  </a:cubicBezTo>
                  <a:cubicBezTo>
                    <a:pt x="3459" y="33685"/>
                    <a:pt x="3534" y="32908"/>
                    <a:pt x="3584" y="32131"/>
                  </a:cubicBezTo>
                  <a:cubicBezTo>
                    <a:pt x="3609" y="31931"/>
                    <a:pt x="3609" y="31705"/>
                    <a:pt x="3634" y="31505"/>
                  </a:cubicBezTo>
                  <a:cubicBezTo>
                    <a:pt x="3634" y="31329"/>
                    <a:pt x="3609" y="31154"/>
                    <a:pt x="3609" y="31003"/>
                  </a:cubicBezTo>
                  <a:cubicBezTo>
                    <a:pt x="3609" y="30277"/>
                    <a:pt x="3659" y="29550"/>
                    <a:pt x="3609" y="28823"/>
                  </a:cubicBezTo>
                  <a:cubicBezTo>
                    <a:pt x="3584" y="27971"/>
                    <a:pt x="3459" y="27144"/>
                    <a:pt x="3383" y="26292"/>
                  </a:cubicBezTo>
                  <a:cubicBezTo>
                    <a:pt x="3358" y="26141"/>
                    <a:pt x="3333" y="26016"/>
                    <a:pt x="3333" y="25865"/>
                  </a:cubicBezTo>
                  <a:cubicBezTo>
                    <a:pt x="3283" y="25164"/>
                    <a:pt x="3158" y="24512"/>
                    <a:pt x="2982" y="23860"/>
                  </a:cubicBezTo>
                  <a:cubicBezTo>
                    <a:pt x="2556" y="22307"/>
                    <a:pt x="2105" y="20753"/>
                    <a:pt x="1679" y="19224"/>
                  </a:cubicBezTo>
                  <a:cubicBezTo>
                    <a:pt x="1604" y="18923"/>
                    <a:pt x="1554" y="18597"/>
                    <a:pt x="1529" y="18296"/>
                  </a:cubicBezTo>
                  <a:cubicBezTo>
                    <a:pt x="1529" y="18021"/>
                    <a:pt x="1454" y="17770"/>
                    <a:pt x="1404" y="17520"/>
                  </a:cubicBezTo>
                  <a:cubicBezTo>
                    <a:pt x="1353" y="17294"/>
                    <a:pt x="1278" y="17093"/>
                    <a:pt x="1228" y="16868"/>
                  </a:cubicBezTo>
                  <a:cubicBezTo>
                    <a:pt x="1353" y="16843"/>
                    <a:pt x="1429" y="16793"/>
                    <a:pt x="1529" y="16768"/>
                  </a:cubicBezTo>
                  <a:cubicBezTo>
                    <a:pt x="2055" y="16617"/>
                    <a:pt x="2607" y="16467"/>
                    <a:pt x="3158" y="16317"/>
                  </a:cubicBezTo>
                  <a:cubicBezTo>
                    <a:pt x="3358" y="16266"/>
                    <a:pt x="3534" y="16166"/>
                    <a:pt x="3734" y="16066"/>
                  </a:cubicBezTo>
                  <a:cubicBezTo>
                    <a:pt x="4160" y="15890"/>
                    <a:pt x="4511" y="15665"/>
                    <a:pt x="4912" y="15464"/>
                  </a:cubicBezTo>
                  <a:cubicBezTo>
                    <a:pt x="5188" y="15314"/>
                    <a:pt x="5489" y="15214"/>
                    <a:pt x="5714" y="14988"/>
                  </a:cubicBezTo>
                  <a:cubicBezTo>
                    <a:pt x="5764" y="14938"/>
                    <a:pt x="5840" y="14913"/>
                    <a:pt x="5890" y="14888"/>
                  </a:cubicBezTo>
                  <a:cubicBezTo>
                    <a:pt x="6366" y="14713"/>
                    <a:pt x="6817" y="14437"/>
                    <a:pt x="7318" y="14312"/>
                  </a:cubicBezTo>
                  <a:cubicBezTo>
                    <a:pt x="7469" y="14286"/>
                    <a:pt x="7619" y="14211"/>
                    <a:pt x="7795" y="14161"/>
                  </a:cubicBezTo>
                  <a:cubicBezTo>
                    <a:pt x="8396" y="13885"/>
                    <a:pt x="8972" y="13610"/>
                    <a:pt x="9574" y="13284"/>
                  </a:cubicBezTo>
                  <a:cubicBezTo>
                    <a:pt x="9800" y="13159"/>
                    <a:pt x="10050" y="13008"/>
                    <a:pt x="10301" y="12858"/>
                  </a:cubicBezTo>
                  <a:cubicBezTo>
                    <a:pt x="10476" y="12758"/>
                    <a:pt x="10652" y="12657"/>
                    <a:pt x="10852" y="12557"/>
                  </a:cubicBezTo>
                  <a:cubicBezTo>
                    <a:pt x="11704" y="12106"/>
                    <a:pt x="12556" y="11680"/>
                    <a:pt x="13409" y="11229"/>
                  </a:cubicBezTo>
                  <a:cubicBezTo>
                    <a:pt x="13885" y="10978"/>
                    <a:pt x="14361" y="10702"/>
                    <a:pt x="14837" y="10427"/>
                  </a:cubicBezTo>
                  <a:cubicBezTo>
                    <a:pt x="14887" y="10402"/>
                    <a:pt x="14963" y="10327"/>
                    <a:pt x="15038" y="10301"/>
                  </a:cubicBezTo>
                  <a:cubicBezTo>
                    <a:pt x="15589" y="10126"/>
                    <a:pt x="15990" y="9700"/>
                    <a:pt x="16466" y="9424"/>
                  </a:cubicBezTo>
                  <a:cubicBezTo>
                    <a:pt x="16867" y="9174"/>
                    <a:pt x="17218" y="8848"/>
                    <a:pt x="17544" y="8472"/>
                  </a:cubicBezTo>
                  <a:cubicBezTo>
                    <a:pt x="17970" y="7971"/>
                    <a:pt x="18421" y="7469"/>
                    <a:pt x="18897" y="6968"/>
                  </a:cubicBezTo>
                  <a:cubicBezTo>
                    <a:pt x="19348" y="6467"/>
                    <a:pt x="19850" y="5991"/>
                    <a:pt x="20326" y="5514"/>
                  </a:cubicBezTo>
                  <a:cubicBezTo>
                    <a:pt x="20727" y="5063"/>
                    <a:pt x="21178" y="4662"/>
                    <a:pt x="21529" y="4161"/>
                  </a:cubicBezTo>
                  <a:cubicBezTo>
                    <a:pt x="21755" y="3835"/>
                    <a:pt x="22055" y="3610"/>
                    <a:pt x="22356" y="3359"/>
                  </a:cubicBezTo>
                  <a:cubicBezTo>
                    <a:pt x="22607" y="3184"/>
                    <a:pt x="22832" y="2958"/>
                    <a:pt x="23008" y="2682"/>
                  </a:cubicBezTo>
                  <a:cubicBezTo>
                    <a:pt x="23559" y="1855"/>
                    <a:pt x="24161" y="1078"/>
                    <a:pt x="24612" y="176"/>
                  </a:cubicBezTo>
                  <a:cubicBezTo>
                    <a:pt x="24662" y="101"/>
                    <a:pt x="24712" y="1"/>
                    <a:pt x="24837" y="51"/>
                  </a:cubicBezTo>
                  <a:lnTo>
                    <a:pt x="24812" y="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63;p75">
              <a:extLst>
                <a:ext uri="{FF2B5EF4-FFF2-40B4-BE49-F238E27FC236}">
                  <a16:creationId xmlns:a16="http://schemas.microsoft.com/office/drawing/2014/main" id="{A218B002-1C3C-5CD7-6E44-E9C70E5CF503}"/>
                </a:ext>
              </a:extLst>
            </p:cNvPr>
            <p:cNvSpPr/>
            <p:nvPr/>
          </p:nvSpPr>
          <p:spPr>
            <a:xfrm>
              <a:off x="5207788" y="79566"/>
              <a:ext cx="794951" cy="1402594"/>
            </a:xfrm>
            <a:custGeom>
              <a:avLst/>
              <a:gdLst/>
              <a:ahLst/>
              <a:cxnLst/>
              <a:rect l="l" t="t" r="r" b="b"/>
              <a:pathLst>
                <a:path w="27871" h="49175" extrusionOk="0">
                  <a:moveTo>
                    <a:pt x="327" y="19124"/>
                  </a:moveTo>
                  <a:cubicBezTo>
                    <a:pt x="1004" y="19049"/>
                    <a:pt x="1655" y="18999"/>
                    <a:pt x="2307" y="18898"/>
                  </a:cubicBezTo>
                  <a:cubicBezTo>
                    <a:pt x="2958" y="18798"/>
                    <a:pt x="3610" y="18648"/>
                    <a:pt x="4262" y="18547"/>
                  </a:cubicBezTo>
                  <a:cubicBezTo>
                    <a:pt x="4562" y="18497"/>
                    <a:pt x="4863" y="18447"/>
                    <a:pt x="5139" y="18397"/>
                  </a:cubicBezTo>
                  <a:cubicBezTo>
                    <a:pt x="5289" y="18372"/>
                    <a:pt x="5440" y="18372"/>
                    <a:pt x="5590" y="18322"/>
                  </a:cubicBezTo>
                  <a:cubicBezTo>
                    <a:pt x="6542" y="18071"/>
                    <a:pt x="7520" y="17846"/>
                    <a:pt x="8422" y="17445"/>
                  </a:cubicBezTo>
                  <a:cubicBezTo>
                    <a:pt x="9049" y="17169"/>
                    <a:pt x="9725" y="16943"/>
                    <a:pt x="10377" y="16693"/>
                  </a:cubicBezTo>
                  <a:cubicBezTo>
                    <a:pt x="10903" y="16492"/>
                    <a:pt x="11430" y="16267"/>
                    <a:pt x="11981" y="16016"/>
                  </a:cubicBezTo>
                  <a:cubicBezTo>
                    <a:pt x="12808" y="15665"/>
                    <a:pt x="13585" y="15164"/>
                    <a:pt x="14337" y="14688"/>
                  </a:cubicBezTo>
                  <a:cubicBezTo>
                    <a:pt x="15164" y="14136"/>
                    <a:pt x="15916" y="13510"/>
                    <a:pt x="16693" y="12933"/>
                  </a:cubicBezTo>
                  <a:cubicBezTo>
                    <a:pt x="16969" y="12708"/>
                    <a:pt x="17219" y="12432"/>
                    <a:pt x="17470" y="12181"/>
                  </a:cubicBezTo>
                  <a:cubicBezTo>
                    <a:pt x="17946" y="11730"/>
                    <a:pt x="18397" y="11279"/>
                    <a:pt x="18873" y="10853"/>
                  </a:cubicBezTo>
                  <a:cubicBezTo>
                    <a:pt x="19550" y="10227"/>
                    <a:pt x="20252" y="9650"/>
                    <a:pt x="20853" y="8948"/>
                  </a:cubicBezTo>
                  <a:cubicBezTo>
                    <a:pt x="20979" y="8823"/>
                    <a:pt x="21104" y="8673"/>
                    <a:pt x="21254" y="8572"/>
                  </a:cubicBezTo>
                  <a:cubicBezTo>
                    <a:pt x="21605" y="8347"/>
                    <a:pt x="21881" y="8046"/>
                    <a:pt x="22156" y="7745"/>
                  </a:cubicBezTo>
                  <a:cubicBezTo>
                    <a:pt x="22432" y="7470"/>
                    <a:pt x="22708" y="7169"/>
                    <a:pt x="23009" y="6918"/>
                  </a:cubicBezTo>
                  <a:cubicBezTo>
                    <a:pt x="23635" y="6392"/>
                    <a:pt x="24162" y="5765"/>
                    <a:pt x="24638" y="5089"/>
                  </a:cubicBezTo>
                  <a:cubicBezTo>
                    <a:pt x="24989" y="4612"/>
                    <a:pt x="25314" y="4111"/>
                    <a:pt x="25590" y="3560"/>
                  </a:cubicBezTo>
                  <a:cubicBezTo>
                    <a:pt x="25791" y="3184"/>
                    <a:pt x="25966" y="2783"/>
                    <a:pt x="26292" y="2482"/>
                  </a:cubicBezTo>
                  <a:cubicBezTo>
                    <a:pt x="26392" y="2382"/>
                    <a:pt x="26442" y="2257"/>
                    <a:pt x="26492" y="2131"/>
                  </a:cubicBezTo>
                  <a:cubicBezTo>
                    <a:pt x="26818" y="1429"/>
                    <a:pt x="27294" y="803"/>
                    <a:pt x="27670" y="126"/>
                  </a:cubicBezTo>
                  <a:cubicBezTo>
                    <a:pt x="27670" y="76"/>
                    <a:pt x="27720" y="76"/>
                    <a:pt x="27796" y="1"/>
                  </a:cubicBezTo>
                  <a:cubicBezTo>
                    <a:pt x="27821" y="101"/>
                    <a:pt x="27871" y="151"/>
                    <a:pt x="27871" y="201"/>
                  </a:cubicBezTo>
                  <a:cubicBezTo>
                    <a:pt x="27846" y="678"/>
                    <a:pt x="27771" y="1154"/>
                    <a:pt x="27620" y="1605"/>
                  </a:cubicBezTo>
                  <a:cubicBezTo>
                    <a:pt x="27395" y="2282"/>
                    <a:pt x="27144" y="2958"/>
                    <a:pt x="26793" y="3585"/>
                  </a:cubicBezTo>
                  <a:cubicBezTo>
                    <a:pt x="26442" y="4211"/>
                    <a:pt x="26091" y="4888"/>
                    <a:pt x="25690" y="5490"/>
                  </a:cubicBezTo>
                  <a:cubicBezTo>
                    <a:pt x="25365" y="5966"/>
                    <a:pt x="24964" y="6392"/>
                    <a:pt x="24588" y="6843"/>
                  </a:cubicBezTo>
                  <a:cubicBezTo>
                    <a:pt x="24061" y="7495"/>
                    <a:pt x="23510" y="8146"/>
                    <a:pt x="22984" y="8798"/>
                  </a:cubicBezTo>
                  <a:cubicBezTo>
                    <a:pt x="22933" y="8823"/>
                    <a:pt x="22908" y="8873"/>
                    <a:pt x="22883" y="8898"/>
                  </a:cubicBezTo>
                  <a:cubicBezTo>
                    <a:pt x="22507" y="9299"/>
                    <a:pt x="22131" y="9675"/>
                    <a:pt x="21730" y="10076"/>
                  </a:cubicBezTo>
                  <a:cubicBezTo>
                    <a:pt x="21605" y="10201"/>
                    <a:pt x="21480" y="10352"/>
                    <a:pt x="21329" y="10502"/>
                  </a:cubicBezTo>
                  <a:cubicBezTo>
                    <a:pt x="21254" y="10602"/>
                    <a:pt x="21179" y="10703"/>
                    <a:pt x="21079" y="10803"/>
                  </a:cubicBezTo>
                  <a:cubicBezTo>
                    <a:pt x="20678" y="11179"/>
                    <a:pt x="20277" y="11555"/>
                    <a:pt x="19876" y="11931"/>
                  </a:cubicBezTo>
                  <a:cubicBezTo>
                    <a:pt x="19625" y="12181"/>
                    <a:pt x="19375" y="12432"/>
                    <a:pt x="19124" y="12708"/>
                  </a:cubicBezTo>
                  <a:cubicBezTo>
                    <a:pt x="18848" y="13034"/>
                    <a:pt x="18547" y="13309"/>
                    <a:pt x="18197" y="13535"/>
                  </a:cubicBezTo>
                  <a:cubicBezTo>
                    <a:pt x="17921" y="13735"/>
                    <a:pt x="17670" y="13911"/>
                    <a:pt x="17395" y="14111"/>
                  </a:cubicBezTo>
                  <a:cubicBezTo>
                    <a:pt x="17344" y="14136"/>
                    <a:pt x="17294" y="14186"/>
                    <a:pt x="17219" y="14212"/>
                  </a:cubicBezTo>
                  <a:cubicBezTo>
                    <a:pt x="16517" y="14537"/>
                    <a:pt x="15891" y="14963"/>
                    <a:pt x="15214" y="15314"/>
                  </a:cubicBezTo>
                  <a:cubicBezTo>
                    <a:pt x="14963" y="15440"/>
                    <a:pt x="14688" y="15565"/>
                    <a:pt x="14437" y="15715"/>
                  </a:cubicBezTo>
                  <a:cubicBezTo>
                    <a:pt x="13660" y="16091"/>
                    <a:pt x="12883" y="16467"/>
                    <a:pt x="12156" y="16918"/>
                  </a:cubicBezTo>
                  <a:cubicBezTo>
                    <a:pt x="11605" y="17244"/>
                    <a:pt x="11029" y="17545"/>
                    <a:pt x="10452" y="17821"/>
                  </a:cubicBezTo>
                  <a:cubicBezTo>
                    <a:pt x="9926" y="18096"/>
                    <a:pt x="9374" y="18322"/>
                    <a:pt x="8823" y="18522"/>
                  </a:cubicBezTo>
                  <a:cubicBezTo>
                    <a:pt x="8247" y="18723"/>
                    <a:pt x="7620" y="18898"/>
                    <a:pt x="7144" y="19349"/>
                  </a:cubicBezTo>
                  <a:cubicBezTo>
                    <a:pt x="7069" y="19400"/>
                    <a:pt x="6968" y="19425"/>
                    <a:pt x="6868" y="19475"/>
                  </a:cubicBezTo>
                  <a:cubicBezTo>
                    <a:pt x="6668" y="19575"/>
                    <a:pt x="6442" y="19650"/>
                    <a:pt x="6267" y="19775"/>
                  </a:cubicBezTo>
                  <a:cubicBezTo>
                    <a:pt x="6066" y="19926"/>
                    <a:pt x="5866" y="20026"/>
                    <a:pt x="5640" y="20076"/>
                  </a:cubicBezTo>
                  <a:cubicBezTo>
                    <a:pt x="5565" y="20101"/>
                    <a:pt x="5490" y="20126"/>
                    <a:pt x="5465" y="20151"/>
                  </a:cubicBezTo>
                  <a:cubicBezTo>
                    <a:pt x="5264" y="20352"/>
                    <a:pt x="4988" y="20402"/>
                    <a:pt x="4738" y="20477"/>
                  </a:cubicBezTo>
                  <a:cubicBezTo>
                    <a:pt x="4462" y="20552"/>
                    <a:pt x="4186" y="20603"/>
                    <a:pt x="3936" y="20703"/>
                  </a:cubicBezTo>
                  <a:cubicBezTo>
                    <a:pt x="3660" y="20778"/>
                    <a:pt x="3410" y="20778"/>
                    <a:pt x="3134" y="20753"/>
                  </a:cubicBezTo>
                  <a:cubicBezTo>
                    <a:pt x="3109" y="20653"/>
                    <a:pt x="3109" y="20552"/>
                    <a:pt x="3109" y="20477"/>
                  </a:cubicBezTo>
                  <a:cubicBezTo>
                    <a:pt x="3084" y="20352"/>
                    <a:pt x="3009" y="20277"/>
                    <a:pt x="2908" y="20277"/>
                  </a:cubicBezTo>
                  <a:cubicBezTo>
                    <a:pt x="2783" y="20252"/>
                    <a:pt x="2658" y="20327"/>
                    <a:pt x="2633" y="20427"/>
                  </a:cubicBezTo>
                  <a:cubicBezTo>
                    <a:pt x="2608" y="20502"/>
                    <a:pt x="2582" y="20577"/>
                    <a:pt x="2582" y="20678"/>
                  </a:cubicBezTo>
                  <a:cubicBezTo>
                    <a:pt x="2608" y="21430"/>
                    <a:pt x="2683" y="22181"/>
                    <a:pt x="2908" y="22908"/>
                  </a:cubicBezTo>
                  <a:cubicBezTo>
                    <a:pt x="3460" y="24888"/>
                    <a:pt x="3986" y="26868"/>
                    <a:pt x="4512" y="28848"/>
                  </a:cubicBezTo>
                  <a:cubicBezTo>
                    <a:pt x="4688" y="29475"/>
                    <a:pt x="4763" y="30101"/>
                    <a:pt x="4813" y="30728"/>
                  </a:cubicBezTo>
                  <a:cubicBezTo>
                    <a:pt x="4888" y="31555"/>
                    <a:pt x="4963" y="32357"/>
                    <a:pt x="5039" y="33184"/>
                  </a:cubicBezTo>
                  <a:cubicBezTo>
                    <a:pt x="5064" y="33410"/>
                    <a:pt x="5064" y="33660"/>
                    <a:pt x="5064" y="33886"/>
                  </a:cubicBezTo>
                  <a:cubicBezTo>
                    <a:pt x="5064" y="33936"/>
                    <a:pt x="5064" y="33986"/>
                    <a:pt x="5064" y="34036"/>
                  </a:cubicBezTo>
                  <a:cubicBezTo>
                    <a:pt x="5139" y="34788"/>
                    <a:pt x="5064" y="35515"/>
                    <a:pt x="5039" y="36267"/>
                  </a:cubicBezTo>
                  <a:cubicBezTo>
                    <a:pt x="5039" y="36918"/>
                    <a:pt x="4963" y="37545"/>
                    <a:pt x="4888" y="38197"/>
                  </a:cubicBezTo>
                  <a:cubicBezTo>
                    <a:pt x="4838" y="38773"/>
                    <a:pt x="4788" y="39350"/>
                    <a:pt x="4738" y="39926"/>
                  </a:cubicBezTo>
                  <a:cubicBezTo>
                    <a:pt x="4663" y="40502"/>
                    <a:pt x="4587" y="41104"/>
                    <a:pt x="4487" y="41680"/>
                  </a:cubicBezTo>
                  <a:cubicBezTo>
                    <a:pt x="4362" y="42332"/>
                    <a:pt x="4161" y="42959"/>
                    <a:pt x="4011" y="43610"/>
                  </a:cubicBezTo>
                  <a:cubicBezTo>
                    <a:pt x="3886" y="44061"/>
                    <a:pt x="3735" y="44512"/>
                    <a:pt x="3560" y="44964"/>
                  </a:cubicBezTo>
                  <a:cubicBezTo>
                    <a:pt x="3384" y="45490"/>
                    <a:pt x="3084" y="45966"/>
                    <a:pt x="2783" y="46467"/>
                  </a:cubicBezTo>
                  <a:cubicBezTo>
                    <a:pt x="2382" y="47169"/>
                    <a:pt x="1981" y="47846"/>
                    <a:pt x="1580" y="48573"/>
                  </a:cubicBezTo>
                  <a:cubicBezTo>
                    <a:pt x="1455" y="48798"/>
                    <a:pt x="1304" y="49024"/>
                    <a:pt x="1079" y="49174"/>
                  </a:cubicBezTo>
                  <a:lnTo>
                    <a:pt x="1" y="49174"/>
                  </a:lnTo>
                  <a:cubicBezTo>
                    <a:pt x="51" y="49074"/>
                    <a:pt x="76" y="48974"/>
                    <a:pt x="126" y="48898"/>
                  </a:cubicBezTo>
                  <a:cubicBezTo>
                    <a:pt x="1555" y="46718"/>
                    <a:pt x="2482" y="44337"/>
                    <a:pt x="3059" y="41831"/>
                  </a:cubicBezTo>
                  <a:cubicBezTo>
                    <a:pt x="3284" y="40954"/>
                    <a:pt x="3359" y="40076"/>
                    <a:pt x="3359" y="39174"/>
                  </a:cubicBezTo>
                  <a:cubicBezTo>
                    <a:pt x="3359" y="38247"/>
                    <a:pt x="3334" y="37319"/>
                    <a:pt x="3334" y="36392"/>
                  </a:cubicBezTo>
                  <a:cubicBezTo>
                    <a:pt x="3309" y="35866"/>
                    <a:pt x="3234" y="35339"/>
                    <a:pt x="3184" y="34813"/>
                  </a:cubicBezTo>
                  <a:cubicBezTo>
                    <a:pt x="3134" y="34462"/>
                    <a:pt x="3134" y="34111"/>
                    <a:pt x="3134" y="33760"/>
                  </a:cubicBezTo>
                  <a:cubicBezTo>
                    <a:pt x="3134" y="33485"/>
                    <a:pt x="3159" y="33209"/>
                    <a:pt x="3059" y="32933"/>
                  </a:cubicBezTo>
                  <a:cubicBezTo>
                    <a:pt x="3009" y="32733"/>
                    <a:pt x="3009" y="32532"/>
                    <a:pt x="3009" y="32332"/>
                  </a:cubicBezTo>
                  <a:cubicBezTo>
                    <a:pt x="2983" y="32156"/>
                    <a:pt x="2983" y="31981"/>
                    <a:pt x="2958" y="31806"/>
                  </a:cubicBezTo>
                  <a:cubicBezTo>
                    <a:pt x="2958" y="31229"/>
                    <a:pt x="2908" y="30678"/>
                    <a:pt x="2733" y="30126"/>
                  </a:cubicBezTo>
                  <a:cubicBezTo>
                    <a:pt x="2683" y="29976"/>
                    <a:pt x="2658" y="29801"/>
                    <a:pt x="2658" y="29650"/>
                  </a:cubicBezTo>
                  <a:cubicBezTo>
                    <a:pt x="2557" y="28322"/>
                    <a:pt x="2282" y="27069"/>
                    <a:pt x="2031" y="25765"/>
                  </a:cubicBezTo>
                  <a:cubicBezTo>
                    <a:pt x="1881" y="24913"/>
                    <a:pt x="1580" y="24086"/>
                    <a:pt x="1354" y="23234"/>
                  </a:cubicBezTo>
                  <a:cubicBezTo>
                    <a:pt x="1329" y="23184"/>
                    <a:pt x="1304" y="23109"/>
                    <a:pt x="1254" y="23059"/>
                  </a:cubicBezTo>
                  <a:cubicBezTo>
                    <a:pt x="1004" y="22783"/>
                    <a:pt x="953" y="22407"/>
                    <a:pt x="853" y="22056"/>
                  </a:cubicBezTo>
                  <a:cubicBezTo>
                    <a:pt x="828" y="21906"/>
                    <a:pt x="778" y="21780"/>
                    <a:pt x="753" y="21630"/>
                  </a:cubicBezTo>
                  <a:cubicBezTo>
                    <a:pt x="577" y="21154"/>
                    <a:pt x="427" y="20653"/>
                    <a:pt x="277" y="20176"/>
                  </a:cubicBezTo>
                  <a:cubicBezTo>
                    <a:pt x="126" y="19725"/>
                    <a:pt x="151" y="19700"/>
                    <a:pt x="327" y="1912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64;p75">
              <a:extLst>
                <a:ext uri="{FF2B5EF4-FFF2-40B4-BE49-F238E27FC236}">
                  <a16:creationId xmlns:a16="http://schemas.microsoft.com/office/drawing/2014/main" id="{C20C821B-A81C-9631-3322-10BDB5DB21DF}"/>
                </a:ext>
              </a:extLst>
            </p:cNvPr>
            <p:cNvSpPr/>
            <p:nvPr/>
          </p:nvSpPr>
          <p:spPr>
            <a:xfrm>
              <a:off x="5304312" y="2223508"/>
              <a:ext cx="348174" cy="213035"/>
            </a:xfrm>
            <a:custGeom>
              <a:avLst/>
              <a:gdLst/>
              <a:ahLst/>
              <a:cxnLst/>
              <a:rect l="l" t="t" r="r" b="b"/>
              <a:pathLst>
                <a:path w="12207" h="7469" extrusionOk="0">
                  <a:moveTo>
                    <a:pt x="0" y="4587"/>
                  </a:moveTo>
                  <a:cubicBezTo>
                    <a:pt x="126" y="4386"/>
                    <a:pt x="251" y="4311"/>
                    <a:pt x="401" y="4211"/>
                  </a:cubicBezTo>
                  <a:cubicBezTo>
                    <a:pt x="652" y="4010"/>
                    <a:pt x="928" y="3810"/>
                    <a:pt x="1178" y="3609"/>
                  </a:cubicBezTo>
                  <a:cubicBezTo>
                    <a:pt x="1655" y="3183"/>
                    <a:pt x="1955" y="2657"/>
                    <a:pt x="2206" y="2106"/>
                  </a:cubicBezTo>
                  <a:cubicBezTo>
                    <a:pt x="2306" y="1905"/>
                    <a:pt x="2381" y="1679"/>
                    <a:pt x="2482" y="1454"/>
                  </a:cubicBezTo>
                  <a:cubicBezTo>
                    <a:pt x="2657" y="1003"/>
                    <a:pt x="2883" y="552"/>
                    <a:pt x="2808" y="0"/>
                  </a:cubicBezTo>
                  <a:cubicBezTo>
                    <a:pt x="3234" y="126"/>
                    <a:pt x="3610" y="276"/>
                    <a:pt x="3960" y="451"/>
                  </a:cubicBezTo>
                  <a:cubicBezTo>
                    <a:pt x="4737" y="877"/>
                    <a:pt x="5564" y="1203"/>
                    <a:pt x="6442" y="1379"/>
                  </a:cubicBezTo>
                  <a:cubicBezTo>
                    <a:pt x="6843" y="1454"/>
                    <a:pt x="7244" y="1579"/>
                    <a:pt x="7645" y="1705"/>
                  </a:cubicBezTo>
                  <a:cubicBezTo>
                    <a:pt x="8246" y="1930"/>
                    <a:pt x="8898" y="2030"/>
                    <a:pt x="9524" y="2156"/>
                  </a:cubicBezTo>
                  <a:cubicBezTo>
                    <a:pt x="9675" y="2181"/>
                    <a:pt x="9850" y="2231"/>
                    <a:pt x="10001" y="2231"/>
                  </a:cubicBezTo>
                  <a:cubicBezTo>
                    <a:pt x="10326" y="2256"/>
                    <a:pt x="10677" y="2281"/>
                    <a:pt x="11003" y="2306"/>
                  </a:cubicBezTo>
                  <a:cubicBezTo>
                    <a:pt x="11354" y="2306"/>
                    <a:pt x="11680" y="2331"/>
                    <a:pt x="12031" y="2481"/>
                  </a:cubicBezTo>
                  <a:cubicBezTo>
                    <a:pt x="12106" y="3033"/>
                    <a:pt x="12206" y="3559"/>
                    <a:pt x="12156" y="4136"/>
                  </a:cubicBezTo>
                  <a:cubicBezTo>
                    <a:pt x="12156" y="4486"/>
                    <a:pt x="12156" y="4837"/>
                    <a:pt x="12156" y="5188"/>
                  </a:cubicBezTo>
                  <a:cubicBezTo>
                    <a:pt x="12156" y="5288"/>
                    <a:pt x="12156" y="5389"/>
                    <a:pt x="12156" y="5489"/>
                  </a:cubicBezTo>
                  <a:cubicBezTo>
                    <a:pt x="12106" y="5965"/>
                    <a:pt x="11980" y="6416"/>
                    <a:pt x="11529" y="6717"/>
                  </a:cubicBezTo>
                  <a:cubicBezTo>
                    <a:pt x="11279" y="6867"/>
                    <a:pt x="11053" y="7093"/>
                    <a:pt x="10978" y="7394"/>
                  </a:cubicBezTo>
                  <a:cubicBezTo>
                    <a:pt x="10627" y="7444"/>
                    <a:pt x="10276" y="7469"/>
                    <a:pt x="9950" y="7344"/>
                  </a:cubicBezTo>
                  <a:cubicBezTo>
                    <a:pt x="9850" y="7319"/>
                    <a:pt x="9775" y="7319"/>
                    <a:pt x="9700" y="7319"/>
                  </a:cubicBezTo>
                  <a:cubicBezTo>
                    <a:pt x="9249" y="7319"/>
                    <a:pt x="8848" y="7168"/>
                    <a:pt x="8422" y="7093"/>
                  </a:cubicBezTo>
                  <a:cubicBezTo>
                    <a:pt x="8296" y="7068"/>
                    <a:pt x="8171" y="7018"/>
                    <a:pt x="8046" y="7018"/>
                  </a:cubicBezTo>
                  <a:cubicBezTo>
                    <a:pt x="7745" y="7043"/>
                    <a:pt x="7444" y="6968"/>
                    <a:pt x="7168" y="6918"/>
                  </a:cubicBezTo>
                  <a:cubicBezTo>
                    <a:pt x="6692" y="6792"/>
                    <a:pt x="6216" y="6717"/>
                    <a:pt x="5765" y="6617"/>
                  </a:cubicBezTo>
                  <a:cubicBezTo>
                    <a:pt x="5389" y="6517"/>
                    <a:pt x="5013" y="6441"/>
                    <a:pt x="4662" y="6316"/>
                  </a:cubicBezTo>
                  <a:cubicBezTo>
                    <a:pt x="4111" y="6116"/>
                    <a:pt x="3559" y="6015"/>
                    <a:pt x="3008" y="5790"/>
                  </a:cubicBezTo>
                  <a:cubicBezTo>
                    <a:pt x="2507" y="5589"/>
                    <a:pt x="1980" y="5414"/>
                    <a:pt x="1504" y="5163"/>
                  </a:cubicBezTo>
                  <a:cubicBezTo>
                    <a:pt x="953" y="5113"/>
                    <a:pt x="527" y="4762"/>
                    <a:pt x="0" y="458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65;p75">
              <a:extLst>
                <a:ext uri="{FF2B5EF4-FFF2-40B4-BE49-F238E27FC236}">
                  <a16:creationId xmlns:a16="http://schemas.microsoft.com/office/drawing/2014/main" id="{12BD8237-6DF6-C63B-5C15-2460990DA025}"/>
                </a:ext>
              </a:extLst>
            </p:cNvPr>
            <p:cNvSpPr/>
            <p:nvPr/>
          </p:nvSpPr>
          <p:spPr>
            <a:xfrm>
              <a:off x="5101994" y="2117686"/>
              <a:ext cx="272390" cy="228807"/>
            </a:xfrm>
            <a:custGeom>
              <a:avLst/>
              <a:gdLst/>
              <a:ahLst/>
              <a:cxnLst/>
              <a:rect l="l" t="t" r="r" b="b"/>
              <a:pathLst>
                <a:path w="9550" h="8022" extrusionOk="0">
                  <a:moveTo>
                    <a:pt x="9550" y="3485"/>
                  </a:moveTo>
                  <a:cubicBezTo>
                    <a:pt x="9499" y="3735"/>
                    <a:pt x="9499" y="3986"/>
                    <a:pt x="9399" y="4186"/>
                  </a:cubicBezTo>
                  <a:cubicBezTo>
                    <a:pt x="9174" y="4788"/>
                    <a:pt x="8898" y="5389"/>
                    <a:pt x="8622" y="5966"/>
                  </a:cubicBezTo>
                  <a:cubicBezTo>
                    <a:pt x="8372" y="6517"/>
                    <a:pt x="7921" y="6918"/>
                    <a:pt x="7444" y="7269"/>
                  </a:cubicBezTo>
                  <a:cubicBezTo>
                    <a:pt x="7093" y="7520"/>
                    <a:pt x="6743" y="7770"/>
                    <a:pt x="6367" y="8021"/>
                  </a:cubicBezTo>
                  <a:cubicBezTo>
                    <a:pt x="6266" y="7996"/>
                    <a:pt x="6166" y="7946"/>
                    <a:pt x="6066" y="7896"/>
                  </a:cubicBezTo>
                  <a:cubicBezTo>
                    <a:pt x="5590" y="7720"/>
                    <a:pt x="5164" y="7495"/>
                    <a:pt x="4687" y="7369"/>
                  </a:cubicBezTo>
                  <a:cubicBezTo>
                    <a:pt x="4462" y="7319"/>
                    <a:pt x="4261" y="7194"/>
                    <a:pt x="4061" y="7094"/>
                  </a:cubicBezTo>
                  <a:cubicBezTo>
                    <a:pt x="3409" y="6718"/>
                    <a:pt x="2833" y="6292"/>
                    <a:pt x="2281" y="5816"/>
                  </a:cubicBezTo>
                  <a:cubicBezTo>
                    <a:pt x="2206" y="5740"/>
                    <a:pt x="2131" y="5640"/>
                    <a:pt x="2056" y="5565"/>
                  </a:cubicBezTo>
                  <a:cubicBezTo>
                    <a:pt x="2081" y="5364"/>
                    <a:pt x="2206" y="5289"/>
                    <a:pt x="2306" y="5189"/>
                  </a:cubicBezTo>
                  <a:cubicBezTo>
                    <a:pt x="2607" y="4888"/>
                    <a:pt x="2607" y="4838"/>
                    <a:pt x="2407" y="4437"/>
                  </a:cubicBezTo>
                  <a:cubicBezTo>
                    <a:pt x="2407" y="4412"/>
                    <a:pt x="2357" y="4362"/>
                    <a:pt x="2332" y="4287"/>
                  </a:cubicBezTo>
                  <a:cubicBezTo>
                    <a:pt x="1905" y="4337"/>
                    <a:pt x="1605" y="4086"/>
                    <a:pt x="1279" y="3861"/>
                  </a:cubicBezTo>
                  <a:cubicBezTo>
                    <a:pt x="928" y="3585"/>
                    <a:pt x="602" y="3334"/>
                    <a:pt x="276" y="3059"/>
                  </a:cubicBezTo>
                  <a:cubicBezTo>
                    <a:pt x="101" y="2933"/>
                    <a:pt x="1" y="2758"/>
                    <a:pt x="126" y="2532"/>
                  </a:cubicBezTo>
                  <a:cubicBezTo>
                    <a:pt x="151" y="2507"/>
                    <a:pt x="176" y="2432"/>
                    <a:pt x="151" y="2407"/>
                  </a:cubicBezTo>
                  <a:cubicBezTo>
                    <a:pt x="26" y="2181"/>
                    <a:pt x="176" y="2006"/>
                    <a:pt x="276" y="1856"/>
                  </a:cubicBezTo>
                  <a:cubicBezTo>
                    <a:pt x="477" y="1530"/>
                    <a:pt x="677" y="1229"/>
                    <a:pt x="953" y="953"/>
                  </a:cubicBezTo>
                  <a:cubicBezTo>
                    <a:pt x="1204" y="703"/>
                    <a:pt x="1454" y="552"/>
                    <a:pt x="1805" y="502"/>
                  </a:cubicBezTo>
                  <a:cubicBezTo>
                    <a:pt x="2181" y="427"/>
                    <a:pt x="2582" y="352"/>
                    <a:pt x="2958" y="201"/>
                  </a:cubicBezTo>
                  <a:cubicBezTo>
                    <a:pt x="3234" y="101"/>
                    <a:pt x="3560" y="51"/>
                    <a:pt x="3860" y="1"/>
                  </a:cubicBezTo>
                  <a:cubicBezTo>
                    <a:pt x="3961" y="1"/>
                    <a:pt x="4061" y="51"/>
                    <a:pt x="4136" y="101"/>
                  </a:cubicBezTo>
                  <a:cubicBezTo>
                    <a:pt x="4687" y="653"/>
                    <a:pt x="5389" y="1003"/>
                    <a:pt x="5991" y="1505"/>
                  </a:cubicBezTo>
                  <a:cubicBezTo>
                    <a:pt x="6692" y="2106"/>
                    <a:pt x="7545" y="2507"/>
                    <a:pt x="8372" y="2908"/>
                  </a:cubicBezTo>
                  <a:cubicBezTo>
                    <a:pt x="8748" y="3084"/>
                    <a:pt x="9124" y="3259"/>
                    <a:pt x="9550" y="348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66;p75">
              <a:extLst>
                <a:ext uri="{FF2B5EF4-FFF2-40B4-BE49-F238E27FC236}">
                  <a16:creationId xmlns:a16="http://schemas.microsoft.com/office/drawing/2014/main" id="{256569F7-276F-874A-B203-BCAE36A8D698}"/>
                </a:ext>
              </a:extLst>
            </p:cNvPr>
            <p:cNvSpPr/>
            <p:nvPr/>
          </p:nvSpPr>
          <p:spPr>
            <a:xfrm>
              <a:off x="4888239" y="1758831"/>
              <a:ext cx="169452" cy="244495"/>
            </a:xfrm>
            <a:custGeom>
              <a:avLst/>
              <a:gdLst/>
              <a:ahLst/>
              <a:cxnLst/>
              <a:rect l="l" t="t" r="r" b="b"/>
              <a:pathLst>
                <a:path w="5941" h="8572" extrusionOk="0">
                  <a:moveTo>
                    <a:pt x="5941" y="5188"/>
                  </a:moveTo>
                  <a:cubicBezTo>
                    <a:pt x="5866" y="5314"/>
                    <a:pt x="5790" y="5464"/>
                    <a:pt x="5690" y="5589"/>
                  </a:cubicBezTo>
                  <a:cubicBezTo>
                    <a:pt x="5289" y="6091"/>
                    <a:pt x="5064" y="6642"/>
                    <a:pt x="4888" y="7244"/>
                  </a:cubicBezTo>
                  <a:cubicBezTo>
                    <a:pt x="4838" y="7469"/>
                    <a:pt x="4738" y="7645"/>
                    <a:pt x="4512" y="7770"/>
                  </a:cubicBezTo>
                  <a:cubicBezTo>
                    <a:pt x="4387" y="7820"/>
                    <a:pt x="4312" y="7945"/>
                    <a:pt x="4211" y="8021"/>
                  </a:cubicBezTo>
                  <a:cubicBezTo>
                    <a:pt x="3760" y="8346"/>
                    <a:pt x="3309" y="8572"/>
                    <a:pt x="2733" y="8497"/>
                  </a:cubicBezTo>
                  <a:cubicBezTo>
                    <a:pt x="2407" y="8472"/>
                    <a:pt x="2081" y="8497"/>
                    <a:pt x="1730" y="8497"/>
                  </a:cubicBezTo>
                  <a:cubicBezTo>
                    <a:pt x="1480" y="8497"/>
                    <a:pt x="1304" y="8422"/>
                    <a:pt x="1204" y="8171"/>
                  </a:cubicBezTo>
                  <a:cubicBezTo>
                    <a:pt x="1104" y="7895"/>
                    <a:pt x="953" y="7670"/>
                    <a:pt x="903" y="7369"/>
                  </a:cubicBezTo>
                  <a:cubicBezTo>
                    <a:pt x="903" y="7269"/>
                    <a:pt x="853" y="7143"/>
                    <a:pt x="778" y="7068"/>
                  </a:cubicBezTo>
                  <a:cubicBezTo>
                    <a:pt x="627" y="6918"/>
                    <a:pt x="602" y="6742"/>
                    <a:pt x="552" y="6567"/>
                  </a:cubicBezTo>
                  <a:cubicBezTo>
                    <a:pt x="427" y="6166"/>
                    <a:pt x="327" y="5765"/>
                    <a:pt x="252" y="5364"/>
                  </a:cubicBezTo>
                  <a:cubicBezTo>
                    <a:pt x="101" y="4787"/>
                    <a:pt x="26" y="4211"/>
                    <a:pt x="26" y="3609"/>
                  </a:cubicBezTo>
                  <a:cubicBezTo>
                    <a:pt x="1" y="2457"/>
                    <a:pt x="26" y="1329"/>
                    <a:pt x="151" y="176"/>
                  </a:cubicBezTo>
                  <a:cubicBezTo>
                    <a:pt x="151" y="126"/>
                    <a:pt x="151" y="76"/>
                    <a:pt x="176" y="0"/>
                  </a:cubicBezTo>
                  <a:cubicBezTo>
                    <a:pt x="252" y="25"/>
                    <a:pt x="327" y="25"/>
                    <a:pt x="402" y="51"/>
                  </a:cubicBezTo>
                  <a:cubicBezTo>
                    <a:pt x="527" y="76"/>
                    <a:pt x="653" y="126"/>
                    <a:pt x="778" y="176"/>
                  </a:cubicBezTo>
                  <a:cubicBezTo>
                    <a:pt x="1655" y="602"/>
                    <a:pt x="2557" y="602"/>
                    <a:pt x="3485" y="351"/>
                  </a:cubicBezTo>
                  <a:cubicBezTo>
                    <a:pt x="3785" y="251"/>
                    <a:pt x="4086" y="201"/>
                    <a:pt x="4412" y="101"/>
                  </a:cubicBezTo>
                  <a:cubicBezTo>
                    <a:pt x="4813" y="1830"/>
                    <a:pt x="5364" y="3509"/>
                    <a:pt x="5941" y="518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67;p75">
              <a:extLst>
                <a:ext uri="{FF2B5EF4-FFF2-40B4-BE49-F238E27FC236}">
                  <a16:creationId xmlns:a16="http://schemas.microsoft.com/office/drawing/2014/main" id="{04FF8470-A69C-B6F5-D595-0881DBADE699}"/>
                </a:ext>
              </a:extLst>
            </p:cNvPr>
            <p:cNvSpPr/>
            <p:nvPr/>
          </p:nvSpPr>
          <p:spPr>
            <a:xfrm>
              <a:off x="5631020" y="2293562"/>
              <a:ext cx="253080" cy="153708"/>
            </a:xfrm>
            <a:custGeom>
              <a:avLst/>
              <a:gdLst/>
              <a:ahLst/>
              <a:cxnLst/>
              <a:rect l="l" t="t" r="r" b="b"/>
              <a:pathLst>
                <a:path w="8873" h="5389" extrusionOk="0">
                  <a:moveTo>
                    <a:pt x="8872" y="5038"/>
                  </a:moveTo>
                  <a:cubicBezTo>
                    <a:pt x="8747" y="5213"/>
                    <a:pt x="8597" y="5239"/>
                    <a:pt x="8421" y="5239"/>
                  </a:cubicBezTo>
                  <a:cubicBezTo>
                    <a:pt x="8171" y="5239"/>
                    <a:pt x="7945" y="5239"/>
                    <a:pt x="7720" y="5239"/>
                  </a:cubicBezTo>
                  <a:cubicBezTo>
                    <a:pt x="7444" y="5239"/>
                    <a:pt x="7168" y="5239"/>
                    <a:pt x="6892" y="5339"/>
                  </a:cubicBezTo>
                  <a:cubicBezTo>
                    <a:pt x="6767" y="5389"/>
                    <a:pt x="6617" y="5364"/>
                    <a:pt x="6491" y="5364"/>
                  </a:cubicBezTo>
                  <a:cubicBezTo>
                    <a:pt x="5414" y="5389"/>
                    <a:pt x="4336" y="5389"/>
                    <a:pt x="3258" y="5364"/>
                  </a:cubicBezTo>
                  <a:cubicBezTo>
                    <a:pt x="2707" y="5364"/>
                    <a:pt x="2156" y="5213"/>
                    <a:pt x="1579" y="5239"/>
                  </a:cubicBezTo>
                  <a:cubicBezTo>
                    <a:pt x="1153" y="5088"/>
                    <a:pt x="702" y="5113"/>
                    <a:pt x="276" y="5113"/>
                  </a:cubicBezTo>
                  <a:cubicBezTo>
                    <a:pt x="201" y="5113"/>
                    <a:pt x="125" y="5063"/>
                    <a:pt x="0" y="5038"/>
                  </a:cubicBezTo>
                  <a:cubicBezTo>
                    <a:pt x="251" y="4838"/>
                    <a:pt x="426" y="4662"/>
                    <a:pt x="627" y="4487"/>
                  </a:cubicBezTo>
                  <a:cubicBezTo>
                    <a:pt x="927" y="4261"/>
                    <a:pt x="1103" y="3985"/>
                    <a:pt x="1153" y="3609"/>
                  </a:cubicBezTo>
                  <a:cubicBezTo>
                    <a:pt x="1178" y="3309"/>
                    <a:pt x="1228" y="3008"/>
                    <a:pt x="1253" y="2682"/>
                  </a:cubicBezTo>
                  <a:cubicBezTo>
                    <a:pt x="1253" y="2281"/>
                    <a:pt x="1253" y="1880"/>
                    <a:pt x="1228" y="1504"/>
                  </a:cubicBezTo>
                  <a:cubicBezTo>
                    <a:pt x="1228" y="1153"/>
                    <a:pt x="1228" y="802"/>
                    <a:pt x="1128" y="452"/>
                  </a:cubicBezTo>
                  <a:cubicBezTo>
                    <a:pt x="1103" y="351"/>
                    <a:pt x="1103" y="201"/>
                    <a:pt x="1078" y="51"/>
                  </a:cubicBezTo>
                  <a:cubicBezTo>
                    <a:pt x="1178" y="25"/>
                    <a:pt x="1253" y="0"/>
                    <a:pt x="1328" y="0"/>
                  </a:cubicBezTo>
                  <a:cubicBezTo>
                    <a:pt x="2983" y="0"/>
                    <a:pt x="4612" y="0"/>
                    <a:pt x="6241" y="0"/>
                  </a:cubicBezTo>
                  <a:cubicBezTo>
                    <a:pt x="6316" y="0"/>
                    <a:pt x="6366" y="0"/>
                    <a:pt x="6441" y="25"/>
                  </a:cubicBezTo>
                  <a:cubicBezTo>
                    <a:pt x="6892" y="978"/>
                    <a:pt x="7344" y="1955"/>
                    <a:pt x="7770" y="2908"/>
                  </a:cubicBezTo>
                  <a:cubicBezTo>
                    <a:pt x="8095" y="3584"/>
                    <a:pt x="8371" y="4286"/>
                    <a:pt x="8822" y="4888"/>
                  </a:cubicBezTo>
                  <a:cubicBezTo>
                    <a:pt x="8847" y="4913"/>
                    <a:pt x="8847" y="4963"/>
                    <a:pt x="8872" y="503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68;p75">
              <a:extLst>
                <a:ext uri="{FF2B5EF4-FFF2-40B4-BE49-F238E27FC236}">
                  <a16:creationId xmlns:a16="http://schemas.microsoft.com/office/drawing/2014/main" id="{4CDDF0D2-4C27-C4BF-709D-6E05542A1677}"/>
                </a:ext>
              </a:extLst>
            </p:cNvPr>
            <p:cNvSpPr/>
            <p:nvPr/>
          </p:nvSpPr>
          <p:spPr>
            <a:xfrm>
              <a:off x="6247955" y="1776687"/>
              <a:ext cx="741328" cy="208785"/>
            </a:xfrm>
            <a:custGeom>
              <a:avLst/>
              <a:gdLst/>
              <a:ahLst/>
              <a:cxnLst/>
              <a:rect l="l" t="t" r="r" b="b"/>
              <a:pathLst>
                <a:path w="25991" h="7320" extrusionOk="0">
                  <a:moveTo>
                    <a:pt x="0" y="4938"/>
                  </a:moveTo>
                  <a:cubicBezTo>
                    <a:pt x="176" y="5014"/>
                    <a:pt x="276" y="5064"/>
                    <a:pt x="401" y="5114"/>
                  </a:cubicBezTo>
                  <a:cubicBezTo>
                    <a:pt x="903" y="5389"/>
                    <a:pt x="1429" y="5465"/>
                    <a:pt x="1980" y="5490"/>
                  </a:cubicBezTo>
                  <a:cubicBezTo>
                    <a:pt x="2682" y="5515"/>
                    <a:pt x="3359" y="5465"/>
                    <a:pt x="4035" y="5214"/>
                  </a:cubicBezTo>
                  <a:cubicBezTo>
                    <a:pt x="4236" y="5139"/>
                    <a:pt x="4436" y="5089"/>
                    <a:pt x="4662" y="5014"/>
                  </a:cubicBezTo>
                  <a:cubicBezTo>
                    <a:pt x="5138" y="4888"/>
                    <a:pt x="5614" y="4713"/>
                    <a:pt x="6066" y="4437"/>
                  </a:cubicBezTo>
                  <a:cubicBezTo>
                    <a:pt x="6166" y="4387"/>
                    <a:pt x="6241" y="4362"/>
                    <a:pt x="6316" y="4312"/>
                  </a:cubicBezTo>
                  <a:cubicBezTo>
                    <a:pt x="6441" y="4387"/>
                    <a:pt x="6416" y="4462"/>
                    <a:pt x="6391" y="4537"/>
                  </a:cubicBezTo>
                  <a:cubicBezTo>
                    <a:pt x="6291" y="4763"/>
                    <a:pt x="6216" y="4963"/>
                    <a:pt x="6116" y="5164"/>
                  </a:cubicBezTo>
                  <a:cubicBezTo>
                    <a:pt x="6091" y="5239"/>
                    <a:pt x="6040" y="5289"/>
                    <a:pt x="6040" y="5364"/>
                  </a:cubicBezTo>
                  <a:cubicBezTo>
                    <a:pt x="5990" y="5515"/>
                    <a:pt x="6066" y="5690"/>
                    <a:pt x="6241" y="5740"/>
                  </a:cubicBezTo>
                  <a:cubicBezTo>
                    <a:pt x="6517" y="5790"/>
                    <a:pt x="6817" y="5790"/>
                    <a:pt x="7068" y="5665"/>
                  </a:cubicBezTo>
                  <a:cubicBezTo>
                    <a:pt x="7619" y="5465"/>
                    <a:pt x="8146" y="5239"/>
                    <a:pt x="8647" y="4938"/>
                  </a:cubicBezTo>
                  <a:cubicBezTo>
                    <a:pt x="8848" y="4813"/>
                    <a:pt x="9023" y="4688"/>
                    <a:pt x="9223" y="4537"/>
                  </a:cubicBezTo>
                  <a:cubicBezTo>
                    <a:pt x="9374" y="4437"/>
                    <a:pt x="9499" y="4312"/>
                    <a:pt x="9650" y="4237"/>
                  </a:cubicBezTo>
                  <a:cubicBezTo>
                    <a:pt x="10051" y="3986"/>
                    <a:pt x="10401" y="3735"/>
                    <a:pt x="10602" y="3309"/>
                  </a:cubicBezTo>
                  <a:cubicBezTo>
                    <a:pt x="10627" y="3259"/>
                    <a:pt x="10677" y="3259"/>
                    <a:pt x="10777" y="3184"/>
                  </a:cubicBezTo>
                  <a:cubicBezTo>
                    <a:pt x="10752" y="3309"/>
                    <a:pt x="10727" y="3384"/>
                    <a:pt x="10702" y="3460"/>
                  </a:cubicBezTo>
                  <a:cubicBezTo>
                    <a:pt x="10627" y="3760"/>
                    <a:pt x="10527" y="4061"/>
                    <a:pt x="10426" y="4362"/>
                  </a:cubicBezTo>
                  <a:cubicBezTo>
                    <a:pt x="10376" y="4487"/>
                    <a:pt x="10376" y="4587"/>
                    <a:pt x="10477" y="4688"/>
                  </a:cubicBezTo>
                  <a:cubicBezTo>
                    <a:pt x="10577" y="4788"/>
                    <a:pt x="10702" y="4788"/>
                    <a:pt x="10853" y="4738"/>
                  </a:cubicBezTo>
                  <a:cubicBezTo>
                    <a:pt x="11128" y="4638"/>
                    <a:pt x="11379" y="4487"/>
                    <a:pt x="11604" y="4287"/>
                  </a:cubicBezTo>
                  <a:cubicBezTo>
                    <a:pt x="11955" y="3936"/>
                    <a:pt x="12306" y="3585"/>
                    <a:pt x="12682" y="3259"/>
                  </a:cubicBezTo>
                  <a:cubicBezTo>
                    <a:pt x="13133" y="2883"/>
                    <a:pt x="13584" y="2507"/>
                    <a:pt x="14036" y="2156"/>
                  </a:cubicBezTo>
                  <a:cubicBezTo>
                    <a:pt x="14361" y="1931"/>
                    <a:pt x="14712" y="1680"/>
                    <a:pt x="14988" y="1379"/>
                  </a:cubicBezTo>
                  <a:cubicBezTo>
                    <a:pt x="15038" y="1329"/>
                    <a:pt x="15088" y="1304"/>
                    <a:pt x="15213" y="1204"/>
                  </a:cubicBezTo>
                  <a:cubicBezTo>
                    <a:pt x="15138" y="1430"/>
                    <a:pt x="15088" y="1555"/>
                    <a:pt x="15063" y="1705"/>
                  </a:cubicBezTo>
                  <a:cubicBezTo>
                    <a:pt x="14988" y="1931"/>
                    <a:pt x="15163" y="2106"/>
                    <a:pt x="15389" y="2031"/>
                  </a:cubicBezTo>
                  <a:cubicBezTo>
                    <a:pt x="15489" y="2006"/>
                    <a:pt x="15589" y="1956"/>
                    <a:pt x="15665" y="1906"/>
                  </a:cubicBezTo>
                  <a:cubicBezTo>
                    <a:pt x="15890" y="1755"/>
                    <a:pt x="16116" y="1630"/>
                    <a:pt x="16316" y="1480"/>
                  </a:cubicBezTo>
                  <a:cubicBezTo>
                    <a:pt x="16467" y="1354"/>
                    <a:pt x="16617" y="1254"/>
                    <a:pt x="16742" y="1129"/>
                  </a:cubicBezTo>
                  <a:cubicBezTo>
                    <a:pt x="17218" y="703"/>
                    <a:pt x="17745" y="427"/>
                    <a:pt x="18346" y="302"/>
                  </a:cubicBezTo>
                  <a:cubicBezTo>
                    <a:pt x="18522" y="252"/>
                    <a:pt x="18672" y="227"/>
                    <a:pt x="18848" y="176"/>
                  </a:cubicBezTo>
                  <a:cubicBezTo>
                    <a:pt x="19374" y="1"/>
                    <a:pt x="19950" y="1"/>
                    <a:pt x="20527" y="51"/>
                  </a:cubicBezTo>
                  <a:cubicBezTo>
                    <a:pt x="20502" y="176"/>
                    <a:pt x="20477" y="302"/>
                    <a:pt x="20477" y="402"/>
                  </a:cubicBezTo>
                  <a:cubicBezTo>
                    <a:pt x="20452" y="653"/>
                    <a:pt x="20552" y="853"/>
                    <a:pt x="20802" y="978"/>
                  </a:cubicBezTo>
                  <a:cubicBezTo>
                    <a:pt x="20903" y="1029"/>
                    <a:pt x="21003" y="1054"/>
                    <a:pt x="21103" y="1104"/>
                  </a:cubicBezTo>
                  <a:cubicBezTo>
                    <a:pt x="21630" y="1279"/>
                    <a:pt x="22106" y="1530"/>
                    <a:pt x="22582" y="1806"/>
                  </a:cubicBezTo>
                  <a:cubicBezTo>
                    <a:pt x="22958" y="2006"/>
                    <a:pt x="23359" y="2207"/>
                    <a:pt x="23735" y="2407"/>
                  </a:cubicBezTo>
                  <a:cubicBezTo>
                    <a:pt x="24236" y="2683"/>
                    <a:pt x="24737" y="2958"/>
                    <a:pt x="25239" y="3259"/>
                  </a:cubicBezTo>
                  <a:cubicBezTo>
                    <a:pt x="25514" y="3410"/>
                    <a:pt x="25790" y="3610"/>
                    <a:pt x="25990" y="3886"/>
                  </a:cubicBezTo>
                  <a:cubicBezTo>
                    <a:pt x="25915" y="4011"/>
                    <a:pt x="25840" y="3911"/>
                    <a:pt x="25790" y="3911"/>
                  </a:cubicBezTo>
                  <a:cubicBezTo>
                    <a:pt x="25088" y="3635"/>
                    <a:pt x="24412" y="3384"/>
                    <a:pt x="23785" y="3034"/>
                  </a:cubicBezTo>
                  <a:cubicBezTo>
                    <a:pt x="23610" y="2933"/>
                    <a:pt x="23409" y="2908"/>
                    <a:pt x="23208" y="2858"/>
                  </a:cubicBezTo>
                  <a:cubicBezTo>
                    <a:pt x="23033" y="2783"/>
                    <a:pt x="22833" y="2758"/>
                    <a:pt x="22657" y="2683"/>
                  </a:cubicBezTo>
                  <a:cubicBezTo>
                    <a:pt x="22056" y="2357"/>
                    <a:pt x="21404" y="2232"/>
                    <a:pt x="20752" y="2106"/>
                  </a:cubicBezTo>
                  <a:cubicBezTo>
                    <a:pt x="20577" y="2081"/>
                    <a:pt x="20401" y="2056"/>
                    <a:pt x="20226" y="2031"/>
                  </a:cubicBezTo>
                  <a:cubicBezTo>
                    <a:pt x="19625" y="1906"/>
                    <a:pt x="19048" y="1931"/>
                    <a:pt x="18447" y="2031"/>
                  </a:cubicBezTo>
                  <a:cubicBezTo>
                    <a:pt x="18296" y="2081"/>
                    <a:pt x="18146" y="2106"/>
                    <a:pt x="17995" y="2106"/>
                  </a:cubicBezTo>
                  <a:cubicBezTo>
                    <a:pt x="17469" y="2081"/>
                    <a:pt x="16968" y="2207"/>
                    <a:pt x="16467" y="2382"/>
                  </a:cubicBezTo>
                  <a:cubicBezTo>
                    <a:pt x="16216" y="2482"/>
                    <a:pt x="15965" y="2557"/>
                    <a:pt x="15715" y="2658"/>
                  </a:cubicBezTo>
                  <a:cubicBezTo>
                    <a:pt x="15539" y="2708"/>
                    <a:pt x="15389" y="2758"/>
                    <a:pt x="15264" y="2858"/>
                  </a:cubicBezTo>
                  <a:cubicBezTo>
                    <a:pt x="14863" y="3109"/>
                    <a:pt x="14437" y="3334"/>
                    <a:pt x="14036" y="3585"/>
                  </a:cubicBezTo>
                  <a:cubicBezTo>
                    <a:pt x="13484" y="3936"/>
                    <a:pt x="12958" y="4312"/>
                    <a:pt x="12457" y="4713"/>
                  </a:cubicBezTo>
                  <a:cubicBezTo>
                    <a:pt x="11955" y="5114"/>
                    <a:pt x="11404" y="5415"/>
                    <a:pt x="10827" y="5665"/>
                  </a:cubicBezTo>
                  <a:cubicBezTo>
                    <a:pt x="9624" y="6141"/>
                    <a:pt x="8421" y="6592"/>
                    <a:pt x="7193" y="6943"/>
                  </a:cubicBezTo>
                  <a:cubicBezTo>
                    <a:pt x="6567" y="7119"/>
                    <a:pt x="5965" y="7219"/>
                    <a:pt x="5339" y="7244"/>
                  </a:cubicBezTo>
                  <a:cubicBezTo>
                    <a:pt x="3910" y="7319"/>
                    <a:pt x="3910" y="7294"/>
                    <a:pt x="2557" y="6843"/>
                  </a:cubicBezTo>
                  <a:cubicBezTo>
                    <a:pt x="1579" y="6517"/>
                    <a:pt x="827" y="5841"/>
                    <a:pt x="76" y="5164"/>
                  </a:cubicBezTo>
                  <a:cubicBezTo>
                    <a:pt x="50" y="5139"/>
                    <a:pt x="25" y="5089"/>
                    <a:pt x="0" y="5039"/>
                  </a:cubicBezTo>
                  <a:cubicBezTo>
                    <a:pt x="0" y="5039"/>
                    <a:pt x="0" y="5014"/>
                    <a:pt x="0" y="493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69;p75">
              <a:extLst>
                <a:ext uri="{FF2B5EF4-FFF2-40B4-BE49-F238E27FC236}">
                  <a16:creationId xmlns:a16="http://schemas.microsoft.com/office/drawing/2014/main" id="{EFC5FABF-92EC-DFEA-C14B-D91737842681}"/>
                </a:ext>
              </a:extLst>
            </p:cNvPr>
            <p:cNvSpPr/>
            <p:nvPr/>
          </p:nvSpPr>
          <p:spPr>
            <a:xfrm>
              <a:off x="5785418" y="2455119"/>
              <a:ext cx="380348" cy="316714"/>
            </a:xfrm>
            <a:custGeom>
              <a:avLst/>
              <a:gdLst/>
              <a:ahLst/>
              <a:cxnLst/>
              <a:rect l="l" t="t" r="r" b="b"/>
              <a:pathLst>
                <a:path w="13335" h="11104" extrusionOk="0">
                  <a:moveTo>
                    <a:pt x="1" y="326"/>
                  </a:moveTo>
                  <a:cubicBezTo>
                    <a:pt x="352" y="301"/>
                    <a:pt x="602" y="326"/>
                    <a:pt x="878" y="301"/>
                  </a:cubicBezTo>
                  <a:cubicBezTo>
                    <a:pt x="1204" y="301"/>
                    <a:pt x="1530" y="351"/>
                    <a:pt x="1855" y="201"/>
                  </a:cubicBezTo>
                  <a:cubicBezTo>
                    <a:pt x="1956" y="176"/>
                    <a:pt x="2081" y="201"/>
                    <a:pt x="2181" y="201"/>
                  </a:cubicBezTo>
                  <a:cubicBezTo>
                    <a:pt x="2482" y="176"/>
                    <a:pt x="2783" y="201"/>
                    <a:pt x="3083" y="201"/>
                  </a:cubicBezTo>
                  <a:cubicBezTo>
                    <a:pt x="3259" y="201"/>
                    <a:pt x="3459" y="201"/>
                    <a:pt x="3610" y="101"/>
                  </a:cubicBezTo>
                  <a:cubicBezTo>
                    <a:pt x="3810" y="1"/>
                    <a:pt x="3961" y="76"/>
                    <a:pt x="4111" y="226"/>
                  </a:cubicBezTo>
                  <a:cubicBezTo>
                    <a:pt x="4312" y="452"/>
                    <a:pt x="4512" y="652"/>
                    <a:pt x="4738" y="853"/>
                  </a:cubicBezTo>
                  <a:cubicBezTo>
                    <a:pt x="4888" y="978"/>
                    <a:pt x="5038" y="1128"/>
                    <a:pt x="5214" y="1204"/>
                  </a:cubicBezTo>
                  <a:cubicBezTo>
                    <a:pt x="6517" y="1830"/>
                    <a:pt x="7870" y="2306"/>
                    <a:pt x="9299" y="2482"/>
                  </a:cubicBezTo>
                  <a:cubicBezTo>
                    <a:pt x="9850" y="2557"/>
                    <a:pt x="10402" y="2557"/>
                    <a:pt x="10928" y="2582"/>
                  </a:cubicBezTo>
                  <a:cubicBezTo>
                    <a:pt x="11279" y="2582"/>
                    <a:pt x="11630" y="2632"/>
                    <a:pt x="11981" y="2657"/>
                  </a:cubicBezTo>
                  <a:cubicBezTo>
                    <a:pt x="12106" y="2657"/>
                    <a:pt x="12181" y="2757"/>
                    <a:pt x="12256" y="2858"/>
                  </a:cubicBezTo>
                  <a:cubicBezTo>
                    <a:pt x="12407" y="3083"/>
                    <a:pt x="12582" y="3334"/>
                    <a:pt x="12758" y="3559"/>
                  </a:cubicBezTo>
                  <a:cubicBezTo>
                    <a:pt x="13159" y="4086"/>
                    <a:pt x="13284" y="4712"/>
                    <a:pt x="13309" y="5339"/>
                  </a:cubicBezTo>
                  <a:cubicBezTo>
                    <a:pt x="13309" y="5815"/>
                    <a:pt x="13309" y="6291"/>
                    <a:pt x="13309" y="6793"/>
                  </a:cubicBezTo>
                  <a:cubicBezTo>
                    <a:pt x="13309" y="7369"/>
                    <a:pt x="13334" y="7945"/>
                    <a:pt x="13234" y="8522"/>
                  </a:cubicBezTo>
                  <a:cubicBezTo>
                    <a:pt x="13209" y="8622"/>
                    <a:pt x="13209" y="8722"/>
                    <a:pt x="13209" y="8823"/>
                  </a:cubicBezTo>
                  <a:cubicBezTo>
                    <a:pt x="13209" y="9048"/>
                    <a:pt x="13184" y="9274"/>
                    <a:pt x="13184" y="9499"/>
                  </a:cubicBezTo>
                  <a:cubicBezTo>
                    <a:pt x="13159" y="9625"/>
                    <a:pt x="13134" y="9775"/>
                    <a:pt x="13109" y="9900"/>
                  </a:cubicBezTo>
                  <a:cubicBezTo>
                    <a:pt x="13008" y="10301"/>
                    <a:pt x="12883" y="10677"/>
                    <a:pt x="12783" y="11103"/>
                  </a:cubicBezTo>
                  <a:cubicBezTo>
                    <a:pt x="12708" y="11053"/>
                    <a:pt x="12657" y="11053"/>
                    <a:pt x="12632" y="11028"/>
                  </a:cubicBezTo>
                  <a:cubicBezTo>
                    <a:pt x="12332" y="10627"/>
                    <a:pt x="12056" y="10251"/>
                    <a:pt x="12031" y="9750"/>
                  </a:cubicBezTo>
                  <a:cubicBezTo>
                    <a:pt x="12031" y="9675"/>
                    <a:pt x="12031" y="9600"/>
                    <a:pt x="12006" y="9549"/>
                  </a:cubicBezTo>
                  <a:cubicBezTo>
                    <a:pt x="11956" y="9499"/>
                    <a:pt x="11880" y="9424"/>
                    <a:pt x="11830" y="9424"/>
                  </a:cubicBezTo>
                  <a:cubicBezTo>
                    <a:pt x="11755" y="9424"/>
                    <a:pt x="11655" y="9499"/>
                    <a:pt x="11655" y="9549"/>
                  </a:cubicBezTo>
                  <a:cubicBezTo>
                    <a:pt x="11555" y="9800"/>
                    <a:pt x="11580" y="10076"/>
                    <a:pt x="11680" y="10326"/>
                  </a:cubicBezTo>
                  <a:cubicBezTo>
                    <a:pt x="11755" y="10502"/>
                    <a:pt x="11855" y="10652"/>
                    <a:pt x="11931" y="10803"/>
                  </a:cubicBezTo>
                  <a:cubicBezTo>
                    <a:pt x="11956" y="10878"/>
                    <a:pt x="11981" y="10953"/>
                    <a:pt x="12031" y="11053"/>
                  </a:cubicBezTo>
                  <a:cubicBezTo>
                    <a:pt x="11805" y="11103"/>
                    <a:pt x="11680" y="11028"/>
                    <a:pt x="11530" y="10928"/>
                  </a:cubicBezTo>
                  <a:cubicBezTo>
                    <a:pt x="10878" y="10452"/>
                    <a:pt x="10502" y="10151"/>
                    <a:pt x="10201" y="9549"/>
                  </a:cubicBezTo>
                  <a:cubicBezTo>
                    <a:pt x="10276" y="9148"/>
                    <a:pt x="10502" y="8798"/>
                    <a:pt x="10677" y="8422"/>
                  </a:cubicBezTo>
                  <a:cubicBezTo>
                    <a:pt x="10778" y="8196"/>
                    <a:pt x="10828" y="7996"/>
                    <a:pt x="10903" y="7770"/>
                  </a:cubicBezTo>
                  <a:cubicBezTo>
                    <a:pt x="11104" y="7143"/>
                    <a:pt x="11179" y="6492"/>
                    <a:pt x="11154" y="5815"/>
                  </a:cubicBezTo>
                  <a:cubicBezTo>
                    <a:pt x="11154" y="5615"/>
                    <a:pt x="11154" y="5414"/>
                    <a:pt x="11154" y="5214"/>
                  </a:cubicBezTo>
                  <a:cubicBezTo>
                    <a:pt x="11154" y="4963"/>
                    <a:pt x="11154" y="4687"/>
                    <a:pt x="11053" y="4437"/>
                  </a:cubicBezTo>
                  <a:cubicBezTo>
                    <a:pt x="11028" y="4412"/>
                    <a:pt x="11003" y="4336"/>
                    <a:pt x="11003" y="4311"/>
                  </a:cubicBezTo>
                  <a:cubicBezTo>
                    <a:pt x="11028" y="3835"/>
                    <a:pt x="10728" y="3459"/>
                    <a:pt x="10527" y="3058"/>
                  </a:cubicBezTo>
                  <a:cubicBezTo>
                    <a:pt x="10402" y="2858"/>
                    <a:pt x="10226" y="2732"/>
                    <a:pt x="9976" y="2757"/>
                  </a:cubicBezTo>
                  <a:cubicBezTo>
                    <a:pt x="9575" y="2783"/>
                    <a:pt x="9174" y="2707"/>
                    <a:pt x="8798" y="2858"/>
                  </a:cubicBezTo>
                  <a:cubicBezTo>
                    <a:pt x="8698" y="2883"/>
                    <a:pt x="8597" y="2883"/>
                    <a:pt x="8497" y="2883"/>
                  </a:cubicBezTo>
                  <a:cubicBezTo>
                    <a:pt x="8146" y="2883"/>
                    <a:pt x="7795" y="2858"/>
                    <a:pt x="7469" y="2983"/>
                  </a:cubicBezTo>
                  <a:cubicBezTo>
                    <a:pt x="7444" y="2983"/>
                    <a:pt x="7394" y="2983"/>
                    <a:pt x="7369" y="2983"/>
                  </a:cubicBezTo>
                  <a:cubicBezTo>
                    <a:pt x="6241" y="3033"/>
                    <a:pt x="5139" y="3234"/>
                    <a:pt x="4011" y="3158"/>
                  </a:cubicBezTo>
                  <a:cubicBezTo>
                    <a:pt x="3785" y="3133"/>
                    <a:pt x="3560" y="3108"/>
                    <a:pt x="3359" y="3058"/>
                  </a:cubicBezTo>
                  <a:cubicBezTo>
                    <a:pt x="2733" y="2908"/>
                    <a:pt x="2131" y="2682"/>
                    <a:pt x="1630" y="2231"/>
                  </a:cubicBezTo>
                  <a:cubicBezTo>
                    <a:pt x="1204" y="1855"/>
                    <a:pt x="753" y="1454"/>
                    <a:pt x="452" y="928"/>
                  </a:cubicBezTo>
                  <a:cubicBezTo>
                    <a:pt x="352" y="727"/>
                    <a:pt x="201" y="577"/>
                    <a:pt x="1" y="32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70;p75">
              <a:extLst>
                <a:ext uri="{FF2B5EF4-FFF2-40B4-BE49-F238E27FC236}">
                  <a16:creationId xmlns:a16="http://schemas.microsoft.com/office/drawing/2014/main" id="{D085E98B-2753-56B1-94F7-9F8AC3C46C04}"/>
                </a:ext>
              </a:extLst>
            </p:cNvPr>
            <p:cNvSpPr/>
            <p:nvPr/>
          </p:nvSpPr>
          <p:spPr>
            <a:xfrm>
              <a:off x="4734554" y="1838897"/>
              <a:ext cx="154421" cy="243782"/>
            </a:xfrm>
            <a:custGeom>
              <a:avLst/>
              <a:gdLst/>
              <a:ahLst/>
              <a:cxnLst/>
              <a:rect l="l" t="t" r="r" b="b"/>
              <a:pathLst>
                <a:path w="5414" h="8547" extrusionOk="0">
                  <a:moveTo>
                    <a:pt x="4211" y="8021"/>
                  </a:moveTo>
                  <a:cubicBezTo>
                    <a:pt x="4036" y="8046"/>
                    <a:pt x="3860" y="8071"/>
                    <a:pt x="3710" y="8071"/>
                  </a:cubicBezTo>
                  <a:cubicBezTo>
                    <a:pt x="3409" y="8071"/>
                    <a:pt x="3284" y="7945"/>
                    <a:pt x="3183" y="7695"/>
                  </a:cubicBezTo>
                  <a:cubicBezTo>
                    <a:pt x="3108" y="7469"/>
                    <a:pt x="3083" y="7244"/>
                    <a:pt x="3158" y="6993"/>
                  </a:cubicBezTo>
                  <a:cubicBezTo>
                    <a:pt x="3234" y="6818"/>
                    <a:pt x="3284" y="6617"/>
                    <a:pt x="3183" y="6442"/>
                  </a:cubicBezTo>
                  <a:cubicBezTo>
                    <a:pt x="3008" y="6366"/>
                    <a:pt x="2858" y="6417"/>
                    <a:pt x="2807" y="6567"/>
                  </a:cubicBezTo>
                  <a:cubicBezTo>
                    <a:pt x="2682" y="6868"/>
                    <a:pt x="2607" y="7168"/>
                    <a:pt x="2532" y="7469"/>
                  </a:cubicBezTo>
                  <a:cubicBezTo>
                    <a:pt x="2482" y="7620"/>
                    <a:pt x="2532" y="7770"/>
                    <a:pt x="2582" y="7895"/>
                  </a:cubicBezTo>
                  <a:cubicBezTo>
                    <a:pt x="2657" y="8096"/>
                    <a:pt x="2757" y="8296"/>
                    <a:pt x="2707" y="8547"/>
                  </a:cubicBezTo>
                  <a:cubicBezTo>
                    <a:pt x="2432" y="8547"/>
                    <a:pt x="2181" y="8472"/>
                    <a:pt x="1980" y="8296"/>
                  </a:cubicBezTo>
                  <a:cubicBezTo>
                    <a:pt x="1880" y="8221"/>
                    <a:pt x="1805" y="8146"/>
                    <a:pt x="1730" y="8071"/>
                  </a:cubicBezTo>
                  <a:cubicBezTo>
                    <a:pt x="1579" y="7945"/>
                    <a:pt x="1554" y="7795"/>
                    <a:pt x="1579" y="7620"/>
                  </a:cubicBezTo>
                  <a:cubicBezTo>
                    <a:pt x="1630" y="7269"/>
                    <a:pt x="1655" y="6893"/>
                    <a:pt x="1830" y="6567"/>
                  </a:cubicBezTo>
                  <a:cubicBezTo>
                    <a:pt x="1955" y="6366"/>
                    <a:pt x="1980" y="6091"/>
                    <a:pt x="2005" y="5840"/>
                  </a:cubicBezTo>
                  <a:cubicBezTo>
                    <a:pt x="2031" y="5815"/>
                    <a:pt x="1955" y="5740"/>
                    <a:pt x="1905" y="5715"/>
                  </a:cubicBezTo>
                  <a:cubicBezTo>
                    <a:pt x="1880" y="5690"/>
                    <a:pt x="1805" y="5690"/>
                    <a:pt x="1780" y="5715"/>
                  </a:cubicBezTo>
                  <a:cubicBezTo>
                    <a:pt x="1705" y="5815"/>
                    <a:pt x="1630" y="5890"/>
                    <a:pt x="1554" y="5990"/>
                  </a:cubicBezTo>
                  <a:cubicBezTo>
                    <a:pt x="1329" y="6417"/>
                    <a:pt x="1229" y="6868"/>
                    <a:pt x="1103" y="7344"/>
                  </a:cubicBezTo>
                  <a:cubicBezTo>
                    <a:pt x="1078" y="7494"/>
                    <a:pt x="1103" y="7645"/>
                    <a:pt x="1103" y="7820"/>
                  </a:cubicBezTo>
                  <a:cubicBezTo>
                    <a:pt x="1053" y="7795"/>
                    <a:pt x="978" y="7770"/>
                    <a:pt x="928" y="7745"/>
                  </a:cubicBezTo>
                  <a:cubicBezTo>
                    <a:pt x="677" y="7469"/>
                    <a:pt x="452" y="7168"/>
                    <a:pt x="51" y="7043"/>
                  </a:cubicBezTo>
                  <a:cubicBezTo>
                    <a:pt x="25" y="7018"/>
                    <a:pt x="25" y="6993"/>
                    <a:pt x="0" y="6943"/>
                  </a:cubicBezTo>
                  <a:cubicBezTo>
                    <a:pt x="126" y="6692"/>
                    <a:pt x="276" y="6442"/>
                    <a:pt x="401" y="6166"/>
                  </a:cubicBezTo>
                  <a:cubicBezTo>
                    <a:pt x="452" y="6091"/>
                    <a:pt x="477" y="5990"/>
                    <a:pt x="502" y="5890"/>
                  </a:cubicBezTo>
                  <a:cubicBezTo>
                    <a:pt x="602" y="5514"/>
                    <a:pt x="702" y="5138"/>
                    <a:pt x="802" y="4737"/>
                  </a:cubicBezTo>
                  <a:cubicBezTo>
                    <a:pt x="827" y="4637"/>
                    <a:pt x="853" y="4512"/>
                    <a:pt x="827" y="4411"/>
                  </a:cubicBezTo>
                  <a:cubicBezTo>
                    <a:pt x="677" y="3810"/>
                    <a:pt x="802" y="3234"/>
                    <a:pt x="853" y="2632"/>
                  </a:cubicBezTo>
                  <a:cubicBezTo>
                    <a:pt x="903" y="2206"/>
                    <a:pt x="953" y="1755"/>
                    <a:pt x="1003" y="1304"/>
                  </a:cubicBezTo>
                  <a:cubicBezTo>
                    <a:pt x="1053" y="1053"/>
                    <a:pt x="1103" y="777"/>
                    <a:pt x="1153" y="527"/>
                  </a:cubicBezTo>
                  <a:cubicBezTo>
                    <a:pt x="1178" y="351"/>
                    <a:pt x="1329" y="226"/>
                    <a:pt x="1504" y="251"/>
                  </a:cubicBezTo>
                  <a:cubicBezTo>
                    <a:pt x="2031" y="401"/>
                    <a:pt x="2557" y="251"/>
                    <a:pt x="3083" y="201"/>
                  </a:cubicBezTo>
                  <a:cubicBezTo>
                    <a:pt x="3234" y="176"/>
                    <a:pt x="3384" y="151"/>
                    <a:pt x="3534" y="151"/>
                  </a:cubicBezTo>
                  <a:cubicBezTo>
                    <a:pt x="3760" y="151"/>
                    <a:pt x="4010" y="176"/>
                    <a:pt x="4261" y="51"/>
                  </a:cubicBezTo>
                  <a:cubicBezTo>
                    <a:pt x="4386" y="0"/>
                    <a:pt x="4537" y="26"/>
                    <a:pt x="4712" y="0"/>
                  </a:cubicBezTo>
                  <a:cubicBezTo>
                    <a:pt x="4737" y="176"/>
                    <a:pt x="4787" y="326"/>
                    <a:pt x="4787" y="502"/>
                  </a:cubicBezTo>
                  <a:cubicBezTo>
                    <a:pt x="4737" y="1705"/>
                    <a:pt x="5038" y="2883"/>
                    <a:pt x="5364" y="4061"/>
                  </a:cubicBezTo>
                  <a:cubicBezTo>
                    <a:pt x="5364" y="4111"/>
                    <a:pt x="5389" y="4186"/>
                    <a:pt x="5414" y="4261"/>
                  </a:cubicBezTo>
                  <a:cubicBezTo>
                    <a:pt x="5239" y="4336"/>
                    <a:pt x="5088" y="4411"/>
                    <a:pt x="4913" y="4462"/>
                  </a:cubicBezTo>
                  <a:cubicBezTo>
                    <a:pt x="4637" y="4562"/>
                    <a:pt x="4437" y="4762"/>
                    <a:pt x="4261" y="4988"/>
                  </a:cubicBezTo>
                  <a:cubicBezTo>
                    <a:pt x="4111" y="5163"/>
                    <a:pt x="4036" y="5389"/>
                    <a:pt x="4036" y="5615"/>
                  </a:cubicBezTo>
                  <a:cubicBezTo>
                    <a:pt x="4010" y="6266"/>
                    <a:pt x="4086" y="6918"/>
                    <a:pt x="4161" y="7544"/>
                  </a:cubicBezTo>
                  <a:cubicBezTo>
                    <a:pt x="4186" y="7695"/>
                    <a:pt x="4211" y="7845"/>
                    <a:pt x="4211" y="802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71;p75">
              <a:extLst>
                <a:ext uri="{FF2B5EF4-FFF2-40B4-BE49-F238E27FC236}">
                  <a16:creationId xmlns:a16="http://schemas.microsoft.com/office/drawing/2014/main" id="{01348C15-DAEF-5446-BC64-DD39503D14DA}"/>
                </a:ext>
              </a:extLst>
            </p:cNvPr>
            <p:cNvSpPr/>
            <p:nvPr/>
          </p:nvSpPr>
          <p:spPr>
            <a:xfrm>
              <a:off x="4894685" y="1557940"/>
              <a:ext cx="116543" cy="200912"/>
            </a:xfrm>
            <a:custGeom>
              <a:avLst/>
              <a:gdLst/>
              <a:ahLst/>
              <a:cxnLst/>
              <a:rect l="l" t="t" r="r" b="b"/>
              <a:pathLst>
                <a:path w="4086" h="7044" extrusionOk="0">
                  <a:moveTo>
                    <a:pt x="4086" y="6592"/>
                  </a:moveTo>
                  <a:cubicBezTo>
                    <a:pt x="3885" y="6667"/>
                    <a:pt x="3710" y="6718"/>
                    <a:pt x="3509" y="6768"/>
                  </a:cubicBezTo>
                  <a:cubicBezTo>
                    <a:pt x="3434" y="6793"/>
                    <a:pt x="3309" y="6793"/>
                    <a:pt x="3234" y="6843"/>
                  </a:cubicBezTo>
                  <a:cubicBezTo>
                    <a:pt x="2757" y="7043"/>
                    <a:pt x="2256" y="7043"/>
                    <a:pt x="1780" y="7018"/>
                  </a:cubicBezTo>
                  <a:cubicBezTo>
                    <a:pt x="1454" y="7018"/>
                    <a:pt x="1153" y="6943"/>
                    <a:pt x="853" y="6818"/>
                  </a:cubicBezTo>
                  <a:cubicBezTo>
                    <a:pt x="577" y="6693"/>
                    <a:pt x="301" y="6592"/>
                    <a:pt x="0" y="6467"/>
                  </a:cubicBezTo>
                  <a:cubicBezTo>
                    <a:pt x="26" y="5740"/>
                    <a:pt x="126" y="5038"/>
                    <a:pt x="176" y="4312"/>
                  </a:cubicBezTo>
                  <a:cubicBezTo>
                    <a:pt x="251" y="3610"/>
                    <a:pt x="326" y="2908"/>
                    <a:pt x="401" y="2181"/>
                  </a:cubicBezTo>
                  <a:cubicBezTo>
                    <a:pt x="477" y="1479"/>
                    <a:pt x="552" y="753"/>
                    <a:pt x="627" y="1"/>
                  </a:cubicBezTo>
                  <a:cubicBezTo>
                    <a:pt x="1103" y="101"/>
                    <a:pt x="1479" y="427"/>
                    <a:pt x="1930" y="427"/>
                  </a:cubicBezTo>
                  <a:cubicBezTo>
                    <a:pt x="2356" y="427"/>
                    <a:pt x="2782" y="402"/>
                    <a:pt x="3259" y="402"/>
                  </a:cubicBezTo>
                  <a:cubicBezTo>
                    <a:pt x="3459" y="1379"/>
                    <a:pt x="3559" y="2407"/>
                    <a:pt x="3685" y="3434"/>
                  </a:cubicBezTo>
                  <a:cubicBezTo>
                    <a:pt x="3810" y="4462"/>
                    <a:pt x="3935" y="5490"/>
                    <a:pt x="4086" y="659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72;p75">
              <a:extLst>
                <a:ext uri="{FF2B5EF4-FFF2-40B4-BE49-F238E27FC236}">
                  <a16:creationId xmlns:a16="http://schemas.microsoft.com/office/drawing/2014/main" id="{FB56DD2B-4D62-314E-EDC8-E95E1F72C570}"/>
                </a:ext>
              </a:extLst>
            </p:cNvPr>
            <p:cNvSpPr/>
            <p:nvPr/>
          </p:nvSpPr>
          <p:spPr>
            <a:xfrm>
              <a:off x="4911828" y="1407821"/>
              <a:ext cx="74387" cy="151569"/>
            </a:xfrm>
            <a:custGeom>
              <a:avLst/>
              <a:gdLst/>
              <a:ahLst/>
              <a:cxnLst/>
              <a:rect l="l" t="t" r="r" b="b"/>
              <a:pathLst>
                <a:path w="2608" h="5314" extrusionOk="0">
                  <a:moveTo>
                    <a:pt x="101" y="4763"/>
                  </a:moveTo>
                  <a:cubicBezTo>
                    <a:pt x="101" y="3209"/>
                    <a:pt x="151" y="1655"/>
                    <a:pt x="1" y="101"/>
                  </a:cubicBezTo>
                  <a:cubicBezTo>
                    <a:pt x="1" y="76"/>
                    <a:pt x="26" y="51"/>
                    <a:pt x="51" y="1"/>
                  </a:cubicBezTo>
                  <a:cubicBezTo>
                    <a:pt x="603" y="226"/>
                    <a:pt x="1154" y="402"/>
                    <a:pt x="1730" y="1"/>
                  </a:cubicBezTo>
                  <a:cubicBezTo>
                    <a:pt x="1755" y="76"/>
                    <a:pt x="1780" y="101"/>
                    <a:pt x="1806" y="151"/>
                  </a:cubicBezTo>
                  <a:cubicBezTo>
                    <a:pt x="1956" y="1028"/>
                    <a:pt x="2106" y="1880"/>
                    <a:pt x="2181" y="2757"/>
                  </a:cubicBezTo>
                  <a:cubicBezTo>
                    <a:pt x="2232" y="3259"/>
                    <a:pt x="2332" y="3735"/>
                    <a:pt x="2432" y="4236"/>
                  </a:cubicBezTo>
                  <a:cubicBezTo>
                    <a:pt x="2457" y="4412"/>
                    <a:pt x="2507" y="4612"/>
                    <a:pt x="2557" y="4813"/>
                  </a:cubicBezTo>
                  <a:cubicBezTo>
                    <a:pt x="2608" y="5013"/>
                    <a:pt x="2482" y="5189"/>
                    <a:pt x="2282" y="5214"/>
                  </a:cubicBezTo>
                  <a:cubicBezTo>
                    <a:pt x="1806" y="5214"/>
                    <a:pt x="1329" y="5314"/>
                    <a:pt x="878" y="5113"/>
                  </a:cubicBezTo>
                  <a:cubicBezTo>
                    <a:pt x="628" y="5013"/>
                    <a:pt x="377" y="4888"/>
                    <a:pt x="101" y="476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73;p75">
              <a:extLst>
                <a:ext uri="{FF2B5EF4-FFF2-40B4-BE49-F238E27FC236}">
                  <a16:creationId xmlns:a16="http://schemas.microsoft.com/office/drawing/2014/main" id="{C6AF0BCD-EBDD-779D-B265-855DE0099912}"/>
                </a:ext>
              </a:extLst>
            </p:cNvPr>
            <p:cNvSpPr/>
            <p:nvPr/>
          </p:nvSpPr>
          <p:spPr>
            <a:xfrm>
              <a:off x="4892546" y="1246977"/>
              <a:ext cx="65801" cy="155162"/>
            </a:xfrm>
            <a:custGeom>
              <a:avLst/>
              <a:gdLst/>
              <a:ahLst/>
              <a:cxnLst/>
              <a:rect l="l" t="t" r="r" b="b"/>
              <a:pathLst>
                <a:path w="2307" h="5440" extrusionOk="0">
                  <a:moveTo>
                    <a:pt x="0" y="853"/>
                  </a:moveTo>
                  <a:cubicBezTo>
                    <a:pt x="727" y="752"/>
                    <a:pt x="1354" y="552"/>
                    <a:pt x="1880" y="0"/>
                  </a:cubicBezTo>
                  <a:cubicBezTo>
                    <a:pt x="1905" y="126"/>
                    <a:pt x="1955" y="176"/>
                    <a:pt x="1955" y="251"/>
                  </a:cubicBezTo>
                  <a:cubicBezTo>
                    <a:pt x="1905" y="1329"/>
                    <a:pt x="2055" y="2381"/>
                    <a:pt x="2206" y="3434"/>
                  </a:cubicBezTo>
                  <a:cubicBezTo>
                    <a:pt x="2256" y="3885"/>
                    <a:pt x="2281" y="4336"/>
                    <a:pt x="2306" y="4762"/>
                  </a:cubicBezTo>
                  <a:cubicBezTo>
                    <a:pt x="2306" y="5063"/>
                    <a:pt x="2005" y="5364"/>
                    <a:pt x="1705" y="5389"/>
                  </a:cubicBezTo>
                  <a:cubicBezTo>
                    <a:pt x="1304" y="5439"/>
                    <a:pt x="978" y="5289"/>
                    <a:pt x="727" y="5013"/>
                  </a:cubicBezTo>
                  <a:cubicBezTo>
                    <a:pt x="652" y="4938"/>
                    <a:pt x="602" y="4838"/>
                    <a:pt x="602" y="4762"/>
                  </a:cubicBezTo>
                  <a:cubicBezTo>
                    <a:pt x="451" y="3810"/>
                    <a:pt x="326" y="2883"/>
                    <a:pt x="176" y="1955"/>
                  </a:cubicBezTo>
                  <a:cubicBezTo>
                    <a:pt x="126" y="1604"/>
                    <a:pt x="50" y="1254"/>
                    <a:pt x="0" y="85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74;p75">
              <a:extLst>
                <a:ext uri="{FF2B5EF4-FFF2-40B4-BE49-F238E27FC236}">
                  <a16:creationId xmlns:a16="http://schemas.microsoft.com/office/drawing/2014/main" id="{4B20AD44-6CD5-EA72-0CBC-CB74DD526535}"/>
                </a:ext>
              </a:extLst>
            </p:cNvPr>
            <p:cNvSpPr/>
            <p:nvPr/>
          </p:nvSpPr>
          <p:spPr>
            <a:xfrm>
              <a:off x="6282269" y="2284263"/>
              <a:ext cx="155134" cy="85824"/>
            </a:xfrm>
            <a:custGeom>
              <a:avLst/>
              <a:gdLst/>
              <a:ahLst/>
              <a:cxnLst/>
              <a:rect l="l" t="t" r="r" b="b"/>
              <a:pathLst>
                <a:path w="5439" h="3009" extrusionOk="0">
                  <a:moveTo>
                    <a:pt x="5439" y="427"/>
                  </a:moveTo>
                  <a:cubicBezTo>
                    <a:pt x="5364" y="527"/>
                    <a:pt x="5314" y="577"/>
                    <a:pt x="5264" y="602"/>
                  </a:cubicBezTo>
                  <a:cubicBezTo>
                    <a:pt x="4512" y="1103"/>
                    <a:pt x="3760" y="1630"/>
                    <a:pt x="2883" y="1905"/>
                  </a:cubicBezTo>
                  <a:cubicBezTo>
                    <a:pt x="2707" y="1981"/>
                    <a:pt x="2507" y="2056"/>
                    <a:pt x="2331" y="2106"/>
                  </a:cubicBezTo>
                  <a:cubicBezTo>
                    <a:pt x="2005" y="2206"/>
                    <a:pt x="1705" y="2331"/>
                    <a:pt x="1429" y="2482"/>
                  </a:cubicBezTo>
                  <a:cubicBezTo>
                    <a:pt x="1078" y="2682"/>
                    <a:pt x="702" y="2808"/>
                    <a:pt x="326" y="2958"/>
                  </a:cubicBezTo>
                  <a:cubicBezTo>
                    <a:pt x="251" y="2983"/>
                    <a:pt x="176" y="2983"/>
                    <a:pt x="76" y="3008"/>
                  </a:cubicBezTo>
                  <a:cubicBezTo>
                    <a:pt x="0" y="2482"/>
                    <a:pt x="50" y="2006"/>
                    <a:pt x="25" y="1504"/>
                  </a:cubicBezTo>
                  <a:cubicBezTo>
                    <a:pt x="25" y="1028"/>
                    <a:pt x="25" y="527"/>
                    <a:pt x="25" y="1"/>
                  </a:cubicBezTo>
                  <a:cubicBezTo>
                    <a:pt x="151" y="26"/>
                    <a:pt x="251" y="26"/>
                    <a:pt x="351" y="51"/>
                  </a:cubicBezTo>
                  <a:cubicBezTo>
                    <a:pt x="477" y="101"/>
                    <a:pt x="627" y="151"/>
                    <a:pt x="777" y="201"/>
                  </a:cubicBezTo>
                  <a:cubicBezTo>
                    <a:pt x="1203" y="326"/>
                    <a:pt x="1655" y="427"/>
                    <a:pt x="2131" y="402"/>
                  </a:cubicBezTo>
                  <a:cubicBezTo>
                    <a:pt x="3083" y="402"/>
                    <a:pt x="4035" y="402"/>
                    <a:pt x="5013" y="427"/>
                  </a:cubicBezTo>
                  <a:cubicBezTo>
                    <a:pt x="5138" y="427"/>
                    <a:pt x="5264" y="427"/>
                    <a:pt x="5439" y="4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75;p75">
              <a:extLst>
                <a:ext uri="{FF2B5EF4-FFF2-40B4-BE49-F238E27FC236}">
                  <a16:creationId xmlns:a16="http://schemas.microsoft.com/office/drawing/2014/main" id="{20EE4ED7-A5E7-5534-27B4-E42785489E88}"/>
                </a:ext>
              </a:extLst>
            </p:cNvPr>
            <p:cNvSpPr/>
            <p:nvPr/>
          </p:nvSpPr>
          <p:spPr>
            <a:xfrm>
              <a:off x="4935446" y="905978"/>
              <a:ext cx="205904" cy="100114"/>
            </a:xfrm>
            <a:custGeom>
              <a:avLst/>
              <a:gdLst/>
              <a:ahLst/>
              <a:cxnLst/>
              <a:rect l="l" t="t" r="r" b="b"/>
              <a:pathLst>
                <a:path w="7219" h="3510" extrusionOk="0">
                  <a:moveTo>
                    <a:pt x="7218" y="51"/>
                  </a:moveTo>
                  <a:cubicBezTo>
                    <a:pt x="7043" y="251"/>
                    <a:pt x="6892" y="427"/>
                    <a:pt x="6717" y="602"/>
                  </a:cubicBezTo>
                  <a:cubicBezTo>
                    <a:pt x="6316" y="1028"/>
                    <a:pt x="5865" y="1429"/>
                    <a:pt x="5439" y="1855"/>
                  </a:cubicBezTo>
                  <a:cubicBezTo>
                    <a:pt x="5338" y="1930"/>
                    <a:pt x="5238" y="2031"/>
                    <a:pt x="5138" y="2106"/>
                  </a:cubicBezTo>
                  <a:cubicBezTo>
                    <a:pt x="4486" y="2507"/>
                    <a:pt x="3835" y="2908"/>
                    <a:pt x="3133" y="3158"/>
                  </a:cubicBezTo>
                  <a:cubicBezTo>
                    <a:pt x="3033" y="3183"/>
                    <a:pt x="2932" y="3234"/>
                    <a:pt x="2857" y="3284"/>
                  </a:cubicBezTo>
                  <a:cubicBezTo>
                    <a:pt x="2481" y="3459"/>
                    <a:pt x="2130" y="3509"/>
                    <a:pt x="1754" y="3209"/>
                  </a:cubicBezTo>
                  <a:cubicBezTo>
                    <a:pt x="1328" y="2858"/>
                    <a:pt x="852" y="2607"/>
                    <a:pt x="376" y="2331"/>
                  </a:cubicBezTo>
                  <a:cubicBezTo>
                    <a:pt x="276" y="2256"/>
                    <a:pt x="150" y="2206"/>
                    <a:pt x="0" y="2106"/>
                  </a:cubicBezTo>
                  <a:cubicBezTo>
                    <a:pt x="226" y="2006"/>
                    <a:pt x="401" y="1955"/>
                    <a:pt x="602" y="1955"/>
                  </a:cubicBezTo>
                  <a:cubicBezTo>
                    <a:pt x="1328" y="1980"/>
                    <a:pt x="2005" y="1805"/>
                    <a:pt x="2682" y="1579"/>
                  </a:cubicBezTo>
                  <a:cubicBezTo>
                    <a:pt x="3759" y="1254"/>
                    <a:pt x="4787" y="878"/>
                    <a:pt x="5840" y="502"/>
                  </a:cubicBezTo>
                  <a:cubicBezTo>
                    <a:pt x="6291" y="351"/>
                    <a:pt x="6717" y="176"/>
                    <a:pt x="7168" y="1"/>
                  </a:cubicBezTo>
                  <a:cubicBezTo>
                    <a:pt x="7168" y="26"/>
                    <a:pt x="7193" y="26"/>
                    <a:pt x="7218" y="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76;p75">
              <a:extLst>
                <a:ext uri="{FF2B5EF4-FFF2-40B4-BE49-F238E27FC236}">
                  <a16:creationId xmlns:a16="http://schemas.microsoft.com/office/drawing/2014/main" id="{96DDB293-06F2-5B40-3731-15171C461102}"/>
                </a:ext>
              </a:extLst>
            </p:cNvPr>
            <p:cNvSpPr/>
            <p:nvPr/>
          </p:nvSpPr>
          <p:spPr>
            <a:xfrm>
              <a:off x="4472908" y="1161178"/>
              <a:ext cx="258813" cy="68654"/>
            </a:xfrm>
            <a:custGeom>
              <a:avLst/>
              <a:gdLst/>
              <a:ahLst/>
              <a:cxnLst/>
              <a:rect l="l" t="t" r="r" b="b"/>
              <a:pathLst>
                <a:path w="9074" h="2407" extrusionOk="0">
                  <a:moveTo>
                    <a:pt x="26" y="552"/>
                  </a:moveTo>
                  <a:cubicBezTo>
                    <a:pt x="101" y="552"/>
                    <a:pt x="151" y="527"/>
                    <a:pt x="226" y="552"/>
                  </a:cubicBezTo>
                  <a:cubicBezTo>
                    <a:pt x="777" y="577"/>
                    <a:pt x="1304" y="477"/>
                    <a:pt x="1830" y="327"/>
                  </a:cubicBezTo>
                  <a:cubicBezTo>
                    <a:pt x="2181" y="252"/>
                    <a:pt x="2507" y="151"/>
                    <a:pt x="2858" y="101"/>
                  </a:cubicBezTo>
                  <a:cubicBezTo>
                    <a:pt x="3409" y="1"/>
                    <a:pt x="3985" y="1"/>
                    <a:pt x="4512" y="252"/>
                  </a:cubicBezTo>
                  <a:cubicBezTo>
                    <a:pt x="4988" y="477"/>
                    <a:pt x="5464" y="703"/>
                    <a:pt x="5915" y="978"/>
                  </a:cubicBezTo>
                  <a:cubicBezTo>
                    <a:pt x="6542" y="1304"/>
                    <a:pt x="7193" y="1580"/>
                    <a:pt x="7920" y="1655"/>
                  </a:cubicBezTo>
                  <a:cubicBezTo>
                    <a:pt x="8171" y="1705"/>
                    <a:pt x="8447" y="1730"/>
                    <a:pt x="8722" y="1780"/>
                  </a:cubicBezTo>
                  <a:cubicBezTo>
                    <a:pt x="8823" y="1981"/>
                    <a:pt x="8998" y="2131"/>
                    <a:pt x="9073" y="2407"/>
                  </a:cubicBezTo>
                  <a:cubicBezTo>
                    <a:pt x="8948" y="2382"/>
                    <a:pt x="8848" y="2382"/>
                    <a:pt x="8747" y="2357"/>
                  </a:cubicBezTo>
                  <a:cubicBezTo>
                    <a:pt x="8497" y="2282"/>
                    <a:pt x="8221" y="2206"/>
                    <a:pt x="7945" y="2131"/>
                  </a:cubicBezTo>
                  <a:cubicBezTo>
                    <a:pt x="7369" y="1956"/>
                    <a:pt x="6792" y="1906"/>
                    <a:pt x="6191" y="1805"/>
                  </a:cubicBezTo>
                  <a:cubicBezTo>
                    <a:pt x="5289" y="1680"/>
                    <a:pt x="4386" y="1480"/>
                    <a:pt x="3484" y="1204"/>
                  </a:cubicBezTo>
                  <a:cubicBezTo>
                    <a:pt x="2607" y="953"/>
                    <a:pt x="1730" y="703"/>
                    <a:pt x="777" y="728"/>
                  </a:cubicBezTo>
                  <a:cubicBezTo>
                    <a:pt x="602" y="728"/>
                    <a:pt x="401" y="728"/>
                    <a:pt x="226" y="703"/>
                  </a:cubicBezTo>
                  <a:cubicBezTo>
                    <a:pt x="151" y="703"/>
                    <a:pt x="76" y="653"/>
                    <a:pt x="0" y="627"/>
                  </a:cubicBezTo>
                  <a:cubicBezTo>
                    <a:pt x="26" y="602"/>
                    <a:pt x="26" y="577"/>
                    <a:pt x="26" y="55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77;p75">
              <a:extLst>
                <a:ext uri="{FF2B5EF4-FFF2-40B4-BE49-F238E27FC236}">
                  <a16:creationId xmlns:a16="http://schemas.microsoft.com/office/drawing/2014/main" id="{2BCC27AE-E868-BEAD-87D7-37E03FE7E757}"/>
                </a:ext>
              </a:extLst>
            </p:cNvPr>
            <p:cNvSpPr/>
            <p:nvPr/>
          </p:nvSpPr>
          <p:spPr>
            <a:xfrm>
              <a:off x="5015511" y="976745"/>
              <a:ext cx="190160" cy="67941"/>
            </a:xfrm>
            <a:custGeom>
              <a:avLst/>
              <a:gdLst/>
              <a:ahLst/>
              <a:cxnLst/>
              <a:rect l="l" t="t" r="r" b="b"/>
              <a:pathLst>
                <a:path w="6667" h="2382" extrusionOk="0">
                  <a:moveTo>
                    <a:pt x="6667" y="1"/>
                  </a:moveTo>
                  <a:cubicBezTo>
                    <a:pt x="6341" y="301"/>
                    <a:pt x="6040" y="527"/>
                    <a:pt x="5765" y="728"/>
                  </a:cubicBezTo>
                  <a:cubicBezTo>
                    <a:pt x="5564" y="878"/>
                    <a:pt x="5338" y="1003"/>
                    <a:pt x="5163" y="1154"/>
                  </a:cubicBezTo>
                  <a:cubicBezTo>
                    <a:pt x="4662" y="1580"/>
                    <a:pt x="4110" y="1855"/>
                    <a:pt x="3534" y="2106"/>
                  </a:cubicBezTo>
                  <a:cubicBezTo>
                    <a:pt x="3108" y="2281"/>
                    <a:pt x="2707" y="2382"/>
                    <a:pt x="2231" y="2382"/>
                  </a:cubicBezTo>
                  <a:cubicBezTo>
                    <a:pt x="1780" y="2357"/>
                    <a:pt x="1404" y="2256"/>
                    <a:pt x="1028" y="2006"/>
                  </a:cubicBezTo>
                  <a:cubicBezTo>
                    <a:pt x="677" y="1805"/>
                    <a:pt x="301" y="1605"/>
                    <a:pt x="0" y="1354"/>
                  </a:cubicBezTo>
                  <a:cubicBezTo>
                    <a:pt x="25" y="1229"/>
                    <a:pt x="100" y="1254"/>
                    <a:pt x="150" y="1254"/>
                  </a:cubicBezTo>
                  <a:cubicBezTo>
                    <a:pt x="1103" y="1279"/>
                    <a:pt x="2030" y="1103"/>
                    <a:pt x="2958" y="903"/>
                  </a:cubicBezTo>
                  <a:cubicBezTo>
                    <a:pt x="4135" y="677"/>
                    <a:pt x="5313" y="377"/>
                    <a:pt x="6466" y="1"/>
                  </a:cubicBezTo>
                  <a:cubicBezTo>
                    <a:pt x="6491" y="1"/>
                    <a:pt x="6516" y="1"/>
                    <a:pt x="6667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78;p75">
              <a:extLst>
                <a:ext uri="{FF2B5EF4-FFF2-40B4-BE49-F238E27FC236}">
                  <a16:creationId xmlns:a16="http://schemas.microsoft.com/office/drawing/2014/main" id="{08F1AFE0-05D7-0409-C596-5A0BD5FB939F}"/>
                </a:ext>
              </a:extLst>
            </p:cNvPr>
            <p:cNvSpPr/>
            <p:nvPr/>
          </p:nvSpPr>
          <p:spPr>
            <a:xfrm>
              <a:off x="4933991" y="1997602"/>
              <a:ext cx="85824" cy="97946"/>
            </a:xfrm>
            <a:custGeom>
              <a:avLst/>
              <a:gdLst/>
              <a:ahLst/>
              <a:cxnLst/>
              <a:rect l="l" t="t" r="r" b="b"/>
              <a:pathLst>
                <a:path w="3009" h="3434" extrusionOk="0">
                  <a:moveTo>
                    <a:pt x="1" y="602"/>
                  </a:moveTo>
                  <a:cubicBezTo>
                    <a:pt x="477" y="602"/>
                    <a:pt x="903" y="577"/>
                    <a:pt x="1304" y="602"/>
                  </a:cubicBezTo>
                  <a:cubicBezTo>
                    <a:pt x="1805" y="627"/>
                    <a:pt x="2232" y="502"/>
                    <a:pt x="2607" y="226"/>
                  </a:cubicBezTo>
                  <a:cubicBezTo>
                    <a:pt x="2733" y="126"/>
                    <a:pt x="2883" y="76"/>
                    <a:pt x="3008" y="0"/>
                  </a:cubicBezTo>
                  <a:cubicBezTo>
                    <a:pt x="3008" y="1003"/>
                    <a:pt x="2357" y="2532"/>
                    <a:pt x="1555" y="3434"/>
                  </a:cubicBezTo>
                  <a:cubicBezTo>
                    <a:pt x="1329" y="3259"/>
                    <a:pt x="1229" y="3008"/>
                    <a:pt x="1104" y="2782"/>
                  </a:cubicBezTo>
                  <a:cubicBezTo>
                    <a:pt x="978" y="2557"/>
                    <a:pt x="828" y="2306"/>
                    <a:pt x="703" y="2056"/>
                  </a:cubicBezTo>
                  <a:cubicBezTo>
                    <a:pt x="577" y="1830"/>
                    <a:pt x="452" y="1604"/>
                    <a:pt x="327" y="1354"/>
                  </a:cubicBezTo>
                  <a:cubicBezTo>
                    <a:pt x="227" y="1128"/>
                    <a:pt x="101" y="903"/>
                    <a:pt x="1" y="60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79;p75">
              <a:extLst>
                <a:ext uri="{FF2B5EF4-FFF2-40B4-BE49-F238E27FC236}">
                  <a16:creationId xmlns:a16="http://schemas.microsoft.com/office/drawing/2014/main" id="{A74266B7-DE74-827E-BCF4-65694CA97C53}"/>
                </a:ext>
              </a:extLst>
            </p:cNvPr>
            <p:cNvSpPr/>
            <p:nvPr/>
          </p:nvSpPr>
          <p:spPr>
            <a:xfrm>
              <a:off x="5123444" y="1128319"/>
              <a:ext cx="117256" cy="46492"/>
            </a:xfrm>
            <a:custGeom>
              <a:avLst/>
              <a:gdLst/>
              <a:ahLst/>
              <a:cxnLst/>
              <a:rect l="l" t="t" r="r" b="b"/>
              <a:pathLst>
                <a:path w="4111" h="1630" extrusionOk="0">
                  <a:moveTo>
                    <a:pt x="51" y="1604"/>
                  </a:moveTo>
                  <a:cubicBezTo>
                    <a:pt x="1" y="1328"/>
                    <a:pt x="126" y="1078"/>
                    <a:pt x="126" y="827"/>
                  </a:cubicBezTo>
                  <a:cubicBezTo>
                    <a:pt x="126" y="551"/>
                    <a:pt x="151" y="301"/>
                    <a:pt x="151" y="0"/>
                  </a:cubicBezTo>
                  <a:cubicBezTo>
                    <a:pt x="502" y="25"/>
                    <a:pt x="778" y="226"/>
                    <a:pt x="1103" y="276"/>
                  </a:cubicBezTo>
                  <a:cubicBezTo>
                    <a:pt x="1454" y="326"/>
                    <a:pt x="1780" y="451"/>
                    <a:pt x="2131" y="501"/>
                  </a:cubicBezTo>
                  <a:cubicBezTo>
                    <a:pt x="2457" y="551"/>
                    <a:pt x="2783" y="576"/>
                    <a:pt x="3108" y="602"/>
                  </a:cubicBezTo>
                  <a:cubicBezTo>
                    <a:pt x="3434" y="652"/>
                    <a:pt x="3760" y="702"/>
                    <a:pt x="4086" y="752"/>
                  </a:cubicBezTo>
                  <a:cubicBezTo>
                    <a:pt x="4111" y="827"/>
                    <a:pt x="4086" y="852"/>
                    <a:pt x="4011" y="902"/>
                  </a:cubicBezTo>
                  <a:cubicBezTo>
                    <a:pt x="3259" y="1253"/>
                    <a:pt x="2482" y="1454"/>
                    <a:pt x="1630" y="1504"/>
                  </a:cubicBezTo>
                  <a:cubicBezTo>
                    <a:pt x="1153" y="1529"/>
                    <a:pt x="677" y="1579"/>
                    <a:pt x="201" y="1629"/>
                  </a:cubicBezTo>
                  <a:cubicBezTo>
                    <a:pt x="151" y="1629"/>
                    <a:pt x="101" y="1604"/>
                    <a:pt x="51" y="16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80;p75">
              <a:extLst>
                <a:ext uri="{FF2B5EF4-FFF2-40B4-BE49-F238E27FC236}">
                  <a16:creationId xmlns:a16="http://schemas.microsoft.com/office/drawing/2014/main" id="{A8BD10DE-5BD1-FB42-E263-53FCBA4E6E6F}"/>
                </a:ext>
              </a:extLst>
            </p:cNvPr>
            <p:cNvSpPr/>
            <p:nvPr/>
          </p:nvSpPr>
          <p:spPr>
            <a:xfrm>
              <a:off x="5097003" y="1056098"/>
              <a:ext cx="117969" cy="47205"/>
            </a:xfrm>
            <a:custGeom>
              <a:avLst/>
              <a:gdLst/>
              <a:ahLst/>
              <a:cxnLst/>
              <a:rect l="l" t="t" r="r" b="b"/>
              <a:pathLst>
                <a:path w="4136" h="1655" extrusionOk="0">
                  <a:moveTo>
                    <a:pt x="1078" y="1655"/>
                  </a:moveTo>
                  <a:cubicBezTo>
                    <a:pt x="903" y="1003"/>
                    <a:pt x="401" y="652"/>
                    <a:pt x="0" y="176"/>
                  </a:cubicBezTo>
                  <a:cubicBezTo>
                    <a:pt x="151" y="101"/>
                    <a:pt x="301" y="151"/>
                    <a:pt x="451" y="151"/>
                  </a:cubicBezTo>
                  <a:cubicBezTo>
                    <a:pt x="602" y="151"/>
                    <a:pt x="727" y="151"/>
                    <a:pt x="877" y="151"/>
                  </a:cubicBezTo>
                  <a:cubicBezTo>
                    <a:pt x="1053" y="151"/>
                    <a:pt x="1228" y="176"/>
                    <a:pt x="1379" y="176"/>
                  </a:cubicBezTo>
                  <a:cubicBezTo>
                    <a:pt x="1529" y="176"/>
                    <a:pt x="1679" y="176"/>
                    <a:pt x="1830" y="176"/>
                  </a:cubicBezTo>
                  <a:cubicBezTo>
                    <a:pt x="1980" y="176"/>
                    <a:pt x="2131" y="176"/>
                    <a:pt x="2281" y="176"/>
                  </a:cubicBezTo>
                  <a:cubicBezTo>
                    <a:pt x="2431" y="176"/>
                    <a:pt x="2582" y="176"/>
                    <a:pt x="2732" y="176"/>
                  </a:cubicBezTo>
                  <a:cubicBezTo>
                    <a:pt x="2882" y="176"/>
                    <a:pt x="3058" y="151"/>
                    <a:pt x="3208" y="126"/>
                  </a:cubicBezTo>
                  <a:cubicBezTo>
                    <a:pt x="3359" y="126"/>
                    <a:pt x="3509" y="76"/>
                    <a:pt x="3659" y="51"/>
                  </a:cubicBezTo>
                  <a:cubicBezTo>
                    <a:pt x="3810" y="51"/>
                    <a:pt x="3935" y="26"/>
                    <a:pt x="4085" y="1"/>
                  </a:cubicBezTo>
                  <a:cubicBezTo>
                    <a:pt x="4136" y="101"/>
                    <a:pt x="4085" y="126"/>
                    <a:pt x="4035" y="151"/>
                  </a:cubicBezTo>
                  <a:cubicBezTo>
                    <a:pt x="3409" y="527"/>
                    <a:pt x="2807" y="878"/>
                    <a:pt x="2181" y="1229"/>
                  </a:cubicBezTo>
                  <a:cubicBezTo>
                    <a:pt x="1855" y="1404"/>
                    <a:pt x="1504" y="1555"/>
                    <a:pt x="1078" y="165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81;p75">
              <a:extLst>
                <a:ext uri="{FF2B5EF4-FFF2-40B4-BE49-F238E27FC236}">
                  <a16:creationId xmlns:a16="http://schemas.microsoft.com/office/drawing/2014/main" id="{96498EAF-25FD-8CDF-4C61-CB8D9475ACF4}"/>
                </a:ext>
              </a:extLst>
            </p:cNvPr>
            <p:cNvSpPr/>
            <p:nvPr/>
          </p:nvSpPr>
          <p:spPr>
            <a:xfrm>
              <a:off x="5119166" y="1194779"/>
              <a:ext cx="40046" cy="50799"/>
            </a:xfrm>
            <a:custGeom>
              <a:avLst/>
              <a:gdLst/>
              <a:ahLst/>
              <a:cxnLst/>
              <a:rect l="l" t="t" r="r" b="b"/>
              <a:pathLst>
                <a:path w="1404" h="1781" extrusionOk="0">
                  <a:moveTo>
                    <a:pt x="100" y="1680"/>
                  </a:moveTo>
                  <a:cubicBezTo>
                    <a:pt x="25" y="1279"/>
                    <a:pt x="0" y="377"/>
                    <a:pt x="100" y="1"/>
                  </a:cubicBezTo>
                  <a:cubicBezTo>
                    <a:pt x="276" y="176"/>
                    <a:pt x="326" y="402"/>
                    <a:pt x="451" y="577"/>
                  </a:cubicBezTo>
                  <a:cubicBezTo>
                    <a:pt x="602" y="778"/>
                    <a:pt x="752" y="978"/>
                    <a:pt x="902" y="1154"/>
                  </a:cubicBezTo>
                  <a:cubicBezTo>
                    <a:pt x="1053" y="1329"/>
                    <a:pt x="1228" y="1480"/>
                    <a:pt x="1404" y="1655"/>
                  </a:cubicBezTo>
                  <a:cubicBezTo>
                    <a:pt x="1128" y="1780"/>
                    <a:pt x="602" y="1780"/>
                    <a:pt x="100" y="168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82;p75">
              <a:extLst>
                <a:ext uri="{FF2B5EF4-FFF2-40B4-BE49-F238E27FC236}">
                  <a16:creationId xmlns:a16="http://schemas.microsoft.com/office/drawing/2014/main" id="{7065CDD1-E22F-30CB-AA5D-D352D67EB7E2}"/>
                </a:ext>
              </a:extLst>
            </p:cNvPr>
            <p:cNvSpPr/>
            <p:nvPr/>
          </p:nvSpPr>
          <p:spPr>
            <a:xfrm>
              <a:off x="4741714" y="1211950"/>
              <a:ext cx="38619" cy="47205"/>
            </a:xfrm>
            <a:custGeom>
              <a:avLst/>
              <a:gdLst/>
              <a:ahLst/>
              <a:cxnLst/>
              <a:rect l="l" t="t" r="r" b="b"/>
              <a:pathLst>
                <a:path w="1354" h="1655" extrusionOk="0">
                  <a:moveTo>
                    <a:pt x="827" y="1655"/>
                  </a:moveTo>
                  <a:cubicBezTo>
                    <a:pt x="602" y="1379"/>
                    <a:pt x="576" y="1078"/>
                    <a:pt x="426" y="827"/>
                  </a:cubicBezTo>
                  <a:cubicBezTo>
                    <a:pt x="301" y="577"/>
                    <a:pt x="150" y="326"/>
                    <a:pt x="0" y="51"/>
                  </a:cubicBezTo>
                  <a:cubicBezTo>
                    <a:pt x="476" y="25"/>
                    <a:pt x="902" y="0"/>
                    <a:pt x="1353" y="0"/>
                  </a:cubicBezTo>
                  <a:cubicBezTo>
                    <a:pt x="1328" y="76"/>
                    <a:pt x="1328" y="176"/>
                    <a:pt x="1303" y="226"/>
                  </a:cubicBezTo>
                  <a:cubicBezTo>
                    <a:pt x="1203" y="452"/>
                    <a:pt x="1128" y="702"/>
                    <a:pt x="1103" y="953"/>
                  </a:cubicBezTo>
                  <a:cubicBezTo>
                    <a:pt x="1103" y="1053"/>
                    <a:pt x="1053" y="1153"/>
                    <a:pt x="1003" y="1279"/>
                  </a:cubicBezTo>
                  <a:cubicBezTo>
                    <a:pt x="952" y="1379"/>
                    <a:pt x="902" y="1504"/>
                    <a:pt x="827" y="16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83;p75">
              <a:extLst>
                <a:ext uri="{FF2B5EF4-FFF2-40B4-BE49-F238E27FC236}">
                  <a16:creationId xmlns:a16="http://schemas.microsoft.com/office/drawing/2014/main" id="{0E47131F-32C0-A612-3A1E-3B0F5E5477CD}"/>
                </a:ext>
              </a:extLst>
            </p:cNvPr>
            <p:cNvSpPr/>
            <p:nvPr/>
          </p:nvSpPr>
          <p:spPr>
            <a:xfrm>
              <a:off x="6413791" y="434171"/>
              <a:ext cx="2196" cy="3594"/>
            </a:xfrm>
            <a:custGeom>
              <a:avLst/>
              <a:gdLst/>
              <a:ahLst/>
              <a:cxnLst/>
              <a:rect l="l" t="t" r="r" b="b"/>
              <a:pathLst>
                <a:path w="77" h="126" extrusionOk="0">
                  <a:moveTo>
                    <a:pt x="26" y="125"/>
                  </a:moveTo>
                  <a:cubicBezTo>
                    <a:pt x="26" y="100"/>
                    <a:pt x="1" y="50"/>
                    <a:pt x="1" y="25"/>
                  </a:cubicBezTo>
                  <a:cubicBezTo>
                    <a:pt x="1" y="25"/>
                    <a:pt x="26" y="0"/>
                    <a:pt x="26" y="0"/>
                  </a:cubicBezTo>
                  <a:cubicBezTo>
                    <a:pt x="51" y="0"/>
                    <a:pt x="76" y="25"/>
                    <a:pt x="76" y="50"/>
                  </a:cubicBezTo>
                  <a:cubicBezTo>
                    <a:pt x="51" y="75"/>
                    <a:pt x="26" y="100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</a:path>
              </a:pathLst>
            </a:custGeom>
            <a:solidFill>
              <a:srgbClr val="EA8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84;p75">
              <a:extLst>
                <a:ext uri="{FF2B5EF4-FFF2-40B4-BE49-F238E27FC236}">
                  <a16:creationId xmlns:a16="http://schemas.microsoft.com/office/drawing/2014/main" id="{A00361AD-300C-62CB-302A-F52C19EE9455}"/>
                </a:ext>
              </a:extLst>
            </p:cNvPr>
            <p:cNvSpPr/>
            <p:nvPr/>
          </p:nvSpPr>
          <p:spPr>
            <a:xfrm>
              <a:off x="5972019" y="211117"/>
              <a:ext cx="1455" cy="3594"/>
            </a:xfrm>
            <a:custGeom>
              <a:avLst/>
              <a:gdLst/>
              <a:ahLst/>
              <a:cxnLst/>
              <a:rect l="l" t="t" r="r" b="b"/>
              <a:pathLst>
                <a:path w="51" h="126" extrusionOk="0">
                  <a:moveTo>
                    <a:pt x="50" y="126"/>
                  </a:moveTo>
                  <a:cubicBezTo>
                    <a:pt x="25" y="101"/>
                    <a:pt x="0" y="76"/>
                    <a:pt x="0" y="51"/>
                  </a:cubicBezTo>
                  <a:cubicBezTo>
                    <a:pt x="0" y="51"/>
                    <a:pt x="25" y="26"/>
                    <a:pt x="25" y="0"/>
                  </a:cubicBezTo>
                  <a:cubicBezTo>
                    <a:pt x="25" y="0"/>
                    <a:pt x="50" y="26"/>
                    <a:pt x="50" y="26"/>
                  </a:cubicBezTo>
                  <a:cubicBezTo>
                    <a:pt x="50" y="51"/>
                    <a:pt x="25" y="101"/>
                    <a:pt x="25" y="126"/>
                  </a:cubicBezTo>
                  <a:cubicBezTo>
                    <a:pt x="25" y="126"/>
                    <a:pt x="50" y="126"/>
                    <a:pt x="50" y="126"/>
                  </a:cubicBezTo>
                </a:path>
              </a:pathLst>
            </a:custGeom>
            <a:solidFill>
              <a:srgbClr val="EA8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85;p75">
              <a:extLst>
                <a:ext uri="{FF2B5EF4-FFF2-40B4-BE49-F238E27FC236}">
                  <a16:creationId xmlns:a16="http://schemas.microsoft.com/office/drawing/2014/main" id="{D1541211-A0FD-6E2F-FD54-E9F489598450}"/>
                </a:ext>
              </a:extLst>
            </p:cNvPr>
            <p:cNvSpPr/>
            <p:nvPr/>
          </p:nvSpPr>
          <p:spPr>
            <a:xfrm>
              <a:off x="4850360" y="1073982"/>
              <a:ext cx="43639" cy="30034"/>
            </a:xfrm>
            <a:custGeom>
              <a:avLst/>
              <a:gdLst/>
              <a:ahLst/>
              <a:cxnLst/>
              <a:rect l="l" t="t" r="r" b="b"/>
              <a:pathLst>
                <a:path w="1530" h="1053" extrusionOk="0">
                  <a:moveTo>
                    <a:pt x="1" y="1028"/>
                  </a:moveTo>
                  <a:cubicBezTo>
                    <a:pt x="51" y="727"/>
                    <a:pt x="76" y="476"/>
                    <a:pt x="101" y="226"/>
                  </a:cubicBezTo>
                  <a:cubicBezTo>
                    <a:pt x="577" y="50"/>
                    <a:pt x="1053" y="75"/>
                    <a:pt x="1529" y="0"/>
                  </a:cubicBezTo>
                  <a:cubicBezTo>
                    <a:pt x="1379" y="727"/>
                    <a:pt x="1028" y="1053"/>
                    <a:pt x="326" y="1053"/>
                  </a:cubicBezTo>
                  <a:cubicBezTo>
                    <a:pt x="226" y="1053"/>
                    <a:pt x="126" y="1028"/>
                    <a:pt x="1" y="10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86;p75">
              <a:extLst>
                <a:ext uri="{FF2B5EF4-FFF2-40B4-BE49-F238E27FC236}">
                  <a16:creationId xmlns:a16="http://schemas.microsoft.com/office/drawing/2014/main" id="{658677E5-1C84-C1DE-C5A6-8EB55EEDE87A}"/>
                </a:ext>
              </a:extLst>
            </p:cNvPr>
            <p:cNvSpPr/>
            <p:nvPr/>
          </p:nvSpPr>
          <p:spPr>
            <a:xfrm>
              <a:off x="4788892" y="1052532"/>
              <a:ext cx="130120" cy="65801"/>
            </a:xfrm>
            <a:custGeom>
              <a:avLst/>
              <a:gdLst/>
              <a:ahLst/>
              <a:cxnLst/>
              <a:rect l="l" t="t" r="r" b="b"/>
              <a:pathLst>
                <a:path w="4562" h="2307" extrusionOk="0">
                  <a:moveTo>
                    <a:pt x="2156" y="1780"/>
                  </a:moveTo>
                  <a:cubicBezTo>
                    <a:pt x="2281" y="1780"/>
                    <a:pt x="2381" y="1805"/>
                    <a:pt x="2481" y="1805"/>
                  </a:cubicBezTo>
                  <a:cubicBezTo>
                    <a:pt x="3183" y="1805"/>
                    <a:pt x="3534" y="1479"/>
                    <a:pt x="3684" y="752"/>
                  </a:cubicBezTo>
                  <a:cubicBezTo>
                    <a:pt x="3208" y="827"/>
                    <a:pt x="2732" y="802"/>
                    <a:pt x="2256" y="978"/>
                  </a:cubicBezTo>
                  <a:cubicBezTo>
                    <a:pt x="2231" y="1228"/>
                    <a:pt x="2206" y="1479"/>
                    <a:pt x="2156" y="1780"/>
                  </a:cubicBezTo>
                  <a:close/>
                  <a:moveTo>
                    <a:pt x="4562" y="0"/>
                  </a:moveTo>
                  <a:cubicBezTo>
                    <a:pt x="4562" y="251"/>
                    <a:pt x="4511" y="452"/>
                    <a:pt x="4386" y="652"/>
                  </a:cubicBezTo>
                  <a:cubicBezTo>
                    <a:pt x="4161" y="1003"/>
                    <a:pt x="3935" y="1379"/>
                    <a:pt x="3684" y="1730"/>
                  </a:cubicBezTo>
                  <a:cubicBezTo>
                    <a:pt x="3434" y="2056"/>
                    <a:pt x="3108" y="2281"/>
                    <a:pt x="2632" y="2281"/>
                  </a:cubicBezTo>
                  <a:cubicBezTo>
                    <a:pt x="2156" y="2281"/>
                    <a:pt x="1679" y="2306"/>
                    <a:pt x="1203" y="2281"/>
                  </a:cubicBezTo>
                  <a:cubicBezTo>
                    <a:pt x="777" y="2281"/>
                    <a:pt x="476" y="2056"/>
                    <a:pt x="251" y="1680"/>
                  </a:cubicBezTo>
                  <a:cubicBezTo>
                    <a:pt x="0" y="1304"/>
                    <a:pt x="0" y="878"/>
                    <a:pt x="75" y="452"/>
                  </a:cubicBezTo>
                  <a:cubicBezTo>
                    <a:pt x="100" y="376"/>
                    <a:pt x="176" y="301"/>
                    <a:pt x="251" y="301"/>
                  </a:cubicBezTo>
                  <a:cubicBezTo>
                    <a:pt x="351" y="276"/>
                    <a:pt x="476" y="276"/>
                    <a:pt x="577" y="276"/>
                  </a:cubicBezTo>
                  <a:cubicBezTo>
                    <a:pt x="802" y="301"/>
                    <a:pt x="1003" y="351"/>
                    <a:pt x="1203" y="401"/>
                  </a:cubicBezTo>
                  <a:cubicBezTo>
                    <a:pt x="1679" y="502"/>
                    <a:pt x="2156" y="502"/>
                    <a:pt x="2632" y="401"/>
                  </a:cubicBezTo>
                  <a:cubicBezTo>
                    <a:pt x="2933" y="351"/>
                    <a:pt x="3233" y="351"/>
                    <a:pt x="3509" y="276"/>
                  </a:cubicBezTo>
                  <a:cubicBezTo>
                    <a:pt x="3835" y="201"/>
                    <a:pt x="4186" y="101"/>
                    <a:pt x="4562" y="0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87;p75">
              <a:extLst>
                <a:ext uri="{FF2B5EF4-FFF2-40B4-BE49-F238E27FC236}">
                  <a16:creationId xmlns:a16="http://schemas.microsoft.com/office/drawing/2014/main" id="{94E8EB43-F2D1-6211-5FB8-F9A67AF579B7}"/>
                </a:ext>
              </a:extLst>
            </p:cNvPr>
            <p:cNvSpPr/>
            <p:nvPr/>
          </p:nvSpPr>
          <p:spPr>
            <a:xfrm>
              <a:off x="4495071" y="1095431"/>
              <a:ext cx="62921" cy="34341"/>
            </a:xfrm>
            <a:custGeom>
              <a:avLst/>
              <a:gdLst/>
              <a:ahLst/>
              <a:cxnLst/>
              <a:rect l="l" t="t" r="r" b="b"/>
              <a:pathLst>
                <a:path w="2206" h="1204" extrusionOk="0">
                  <a:moveTo>
                    <a:pt x="0" y="1203"/>
                  </a:moveTo>
                  <a:cubicBezTo>
                    <a:pt x="201" y="677"/>
                    <a:pt x="552" y="401"/>
                    <a:pt x="953" y="176"/>
                  </a:cubicBezTo>
                  <a:cubicBezTo>
                    <a:pt x="1304" y="0"/>
                    <a:pt x="1655" y="50"/>
                    <a:pt x="2030" y="100"/>
                  </a:cubicBezTo>
                  <a:cubicBezTo>
                    <a:pt x="2131" y="125"/>
                    <a:pt x="2181" y="201"/>
                    <a:pt x="2206" y="301"/>
                  </a:cubicBezTo>
                  <a:cubicBezTo>
                    <a:pt x="2206" y="426"/>
                    <a:pt x="2131" y="501"/>
                    <a:pt x="2030" y="526"/>
                  </a:cubicBezTo>
                  <a:cubicBezTo>
                    <a:pt x="1955" y="552"/>
                    <a:pt x="1880" y="577"/>
                    <a:pt x="1805" y="552"/>
                  </a:cubicBezTo>
                  <a:cubicBezTo>
                    <a:pt x="1379" y="501"/>
                    <a:pt x="1053" y="677"/>
                    <a:pt x="777" y="953"/>
                  </a:cubicBezTo>
                  <a:cubicBezTo>
                    <a:pt x="577" y="1128"/>
                    <a:pt x="326" y="1203"/>
                    <a:pt x="0" y="1203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88;p75">
              <a:extLst>
                <a:ext uri="{FF2B5EF4-FFF2-40B4-BE49-F238E27FC236}">
                  <a16:creationId xmlns:a16="http://schemas.microsoft.com/office/drawing/2014/main" id="{0004F660-FEAB-9656-B25B-9BDEC9C9F2C1}"/>
                </a:ext>
              </a:extLst>
            </p:cNvPr>
            <p:cNvSpPr/>
            <p:nvPr/>
          </p:nvSpPr>
          <p:spPr>
            <a:xfrm>
              <a:off x="5753243" y="764445"/>
              <a:ext cx="570479" cy="122960"/>
            </a:xfrm>
            <a:custGeom>
              <a:avLst/>
              <a:gdLst/>
              <a:ahLst/>
              <a:cxnLst/>
              <a:rect l="l" t="t" r="r" b="b"/>
              <a:pathLst>
                <a:path w="20001" h="4311" extrusionOk="0">
                  <a:moveTo>
                    <a:pt x="1028" y="0"/>
                  </a:moveTo>
                  <a:cubicBezTo>
                    <a:pt x="1379" y="50"/>
                    <a:pt x="1755" y="75"/>
                    <a:pt x="2106" y="125"/>
                  </a:cubicBezTo>
                  <a:cubicBezTo>
                    <a:pt x="2983" y="226"/>
                    <a:pt x="3836" y="351"/>
                    <a:pt x="4713" y="426"/>
                  </a:cubicBezTo>
                  <a:cubicBezTo>
                    <a:pt x="5765" y="526"/>
                    <a:pt x="6793" y="702"/>
                    <a:pt x="7795" y="902"/>
                  </a:cubicBezTo>
                  <a:cubicBezTo>
                    <a:pt x="9274" y="1178"/>
                    <a:pt x="10728" y="1454"/>
                    <a:pt x="12181" y="1780"/>
                  </a:cubicBezTo>
                  <a:cubicBezTo>
                    <a:pt x="13008" y="1955"/>
                    <a:pt x="13810" y="2206"/>
                    <a:pt x="14613" y="2431"/>
                  </a:cubicBezTo>
                  <a:cubicBezTo>
                    <a:pt x="15139" y="2556"/>
                    <a:pt x="15640" y="2707"/>
                    <a:pt x="16166" y="2832"/>
                  </a:cubicBezTo>
                  <a:cubicBezTo>
                    <a:pt x="17294" y="3133"/>
                    <a:pt x="18447" y="3434"/>
                    <a:pt x="19575" y="3835"/>
                  </a:cubicBezTo>
                  <a:cubicBezTo>
                    <a:pt x="19650" y="3860"/>
                    <a:pt x="19700" y="3885"/>
                    <a:pt x="19775" y="3910"/>
                  </a:cubicBezTo>
                  <a:cubicBezTo>
                    <a:pt x="19926" y="3960"/>
                    <a:pt x="20001" y="4060"/>
                    <a:pt x="19976" y="4135"/>
                  </a:cubicBezTo>
                  <a:cubicBezTo>
                    <a:pt x="19926" y="4261"/>
                    <a:pt x="19801" y="4311"/>
                    <a:pt x="19675" y="4311"/>
                  </a:cubicBezTo>
                  <a:cubicBezTo>
                    <a:pt x="19525" y="4286"/>
                    <a:pt x="19349" y="4261"/>
                    <a:pt x="19199" y="4211"/>
                  </a:cubicBezTo>
                  <a:cubicBezTo>
                    <a:pt x="17044" y="3634"/>
                    <a:pt x="14888" y="3058"/>
                    <a:pt x="12733" y="2506"/>
                  </a:cubicBezTo>
                  <a:cubicBezTo>
                    <a:pt x="12106" y="2331"/>
                    <a:pt x="11480" y="2231"/>
                    <a:pt x="10853" y="2080"/>
                  </a:cubicBezTo>
                  <a:cubicBezTo>
                    <a:pt x="9725" y="1855"/>
                    <a:pt x="8572" y="1604"/>
                    <a:pt x="7445" y="1404"/>
                  </a:cubicBezTo>
                  <a:cubicBezTo>
                    <a:pt x="6442" y="1228"/>
                    <a:pt x="5465" y="1103"/>
                    <a:pt x="4462" y="952"/>
                  </a:cubicBezTo>
                  <a:cubicBezTo>
                    <a:pt x="3585" y="827"/>
                    <a:pt x="2708" y="702"/>
                    <a:pt x="1856" y="602"/>
                  </a:cubicBezTo>
                  <a:cubicBezTo>
                    <a:pt x="1580" y="551"/>
                    <a:pt x="1304" y="551"/>
                    <a:pt x="1003" y="526"/>
                  </a:cubicBezTo>
                  <a:cubicBezTo>
                    <a:pt x="778" y="501"/>
                    <a:pt x="552" y="501"/>
                    <a:pt x="327" y="476"/>
                  </a:cubicBezTo>
                  <a:cubicBezTo>
                    <a:pt x="252" y="476"/>
                    <a:pt x="151" y="451"/>
                    <a:pt x="76" y="401"/>
                  </a:cubicBezTo>
                  <a:cubicBezTo>
                    <a:pt x="51" y="401"/>
                    <a:pt x="1" y="326"/>
                    <a:pt x="1" y="301"/>
                  </a:cubicBezTo>
                  <a:cubicBezTo>
                    <a:pt x="26" y="251"/>
                    <a:pt x="51" y="150"/>
                    <a:pt x="101" y="125"/>
                  </a:cubicBezTo>
                  <a:cubicBezTo>
                    <a:pt x="176" y="100"/>
                    <a:pt x="277" y="75"/>
                    <a:pt x="377" y="50"/>
                  </a:cubicBezTo>
                  <a:cubicBezTo>
                    <a:pt x="602" y="50"/>
                    <a:pt x="803" y="50"/>
                    <a:pt x="1028" y="50"/>
                  </a:cubicBezTo>
                  <a:cubicBezTo>
                    <a:pt x="1028" y="50"/>
                    <a:pt x="1028" y="25"/>
                    <a:pt x="1028" y="0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89;p75">
              <a:extLst>
                <a:ext uri="{FF2B5EF4-FFF2-40B4-BE49-F238E27FC236}">
                  <a16:creationId xmlns:a16="http://schemas.microsoft.com/office/drawing/2014/main" id="{CDE20161-86DF-AC82-D8E3-32310C3E660E}"/>
                </a:ext>
              </a:extLst>
            </p:cNvPr>
            <p:cNvSpPr/>
            <p:nvPr/>
          </p:nvSpPr>
          <p:spPr>
            <a:xfrm>
              <a:off x="5701787" y="918842"/>
              <a:ext cx="363177" cy="248089"/>
            </a:xfrm>
            <a:custGeom>
              <a:avLst/>
              <a:gdLst/>
              <a:ahLst/>
              <a:cxnLst/>
              <a:rect l="l" t="t" r="r" b="b"/>
              <a:pathLst>
                <a:path w="12733" h="8698" extrusionOk="0">
                  <a:moveTo>
                    <a:pt x="25" y="477"/>
                  </a:moveTo>
                  <a:cubicBezTo>
                    <a:pt x="25" y="452"/>
                    <a:pt x="0" y="427"/>
                    <a:pt x="0" y="377"/>
                  </a:cubicBezTo>
                  <a:cubicBezTo>
                    <a:pt x="0" y="76"/>
                    <a:pt x="101" y="1"/>
                    <a:pt x="351" y="101"/>
                  </a:cubicBezTo>
                  <a:cubicBezTo>
                    <a:pt x="652" y="251"/>
                    <a:pt x="978" y="402"/>
                    <a:pt x="1279" y="577"/>
                  </a:cubicBezTo>
                  <a:cubicBezTo>
                    <a:pt x="1680" y="803"/>
                    <a:pt x="2056" y="1053"/>
                    <a:pt x="2457" y="1304"/>
                  </a:cubicBezTo>
                  <a:cubicBezTo>
                    <a:pt x="3133" y="1705"/>
                    <a:pt x="3810" y="2131"/>
                    <a:pt x="4512" y="2532"/>
                  </a:cubicBezTo>
                  <a:cubicBezTo>
                    <a:pt x="6041" y="3459"/>
                    <a:pt x="7569" y="4437"/>
                    <a:pt x="8973" y="5590"/>
                  </a:cubicBezTo>
                  <a:cubicBezTo>
                    <a:pt x="9198" y="5765"/>
                    <a:pt x="9449" y="5941"/>
                    <a:pt x="9675" y="6116"/>
                  </a:cubicBezTo>
                  <a:cubicBezTo>
                    <a:pt x="9975" y="6342"/>
                    <a:pt x="10301" y="6542"/>
                    <a:pt x="10602" y="6768"/>
                  </a:cubicBezTo>
                  <a:cubicBezTo>
                    <a:pt x="10928" y="6993"/>
                    <a:pt x="11254" y="7244"/>
                    <a:pt x="11579" y="7469"/>
                  </a:cubicBezTo>
                  <a:cubicBezTo>
                    <a:pt x="12031" y="7745"/>
                    <a:pt x="12381" y="8096"/>
                    <a:pt x="12732" y="8497"/>
                  </a:cubicBezTo>
                  <a:cubicBezTo>
                    <a:pt x="12682" y="8572"/>
                    <a:pt x="12632" y="8647"/>
                    <a:pt x="12557" y="8672"/>
                  </a:cubicBezTo>
                  <a:cubicBezTo>
                    <a:pt x="12507" y="8697"/>
                    <a:pt x="12406" y="8697"/>
                    <a:pt x="12331" y="8672"/>
                  </a:cubicBezTo>
                  <a:cubicBezTo>
                    <a:pt x="12206" y="8622"/>
                    <a:pt x="12106" y="8522"/>
                    <a:pt x="12005" y="8447"/>
                  </a:cubicBezTo>
                  <a:cubicBezTo>
                    <a:pt x="11730" y="8246"/>
                    <a:pt x="11454" y="8021"/>
                    <a:pt x="11178" y="7820"/>
                  </a:cubicBezTo>
                  <a:cubicBezTo>
                    <a:pt x="10978" y="7670"/>
                    <a:pt x="10777" y="7545"/>
                    <a:pt x="10577" y="7394"/>
                  </a:cubicBezTo>
                  <a:cubicBezTo>
                    <a:pt x="10101" y="7043"/>
                    <a:pt x="9624" y="6717"/>
                    <a:pt x="9173" y="6367"/>
                  </a:cubicBezTo>
                  <a:cubicBezTo>
                    <a:pt x="8948" y="6216"/>
                    <a:pt x="8747" y="6041"/>
                    <a:pt x="8547" y="5890"/>
                  </a:cubicBezTo>
                  <a:cubicBezTo>
                    <a:pt x="7820" y="5364"/>
                    <a:pt x="7118" y="4838"/>
                    <a:pt x="6416" y="4336"/>
                  </a:cubicBezTo>
                  <a:cubicBezTo>
                    <a:pt x="5289" y="3534"/>
                    <a:pt x="4086" y="2883"/>
                    <a:pt x="2908" y="2181"/>
                  </a:cubicBezTo>
                  <a:cubicBezTo>
                    <a:pt x="2131" y="1705"/>
                    <a:pt x="1329" y="1204"/>
                    <a:pt x="552" y="702"/>
                  </a:cubicBezTo>
                  <a:cubicBezTo>
                    <a:pt x="401" y="627"/>
                    <a:pt x="226" y="577"/>
                    <a:pt x="25" y="477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90;p75">
              <a:extLst>
                <a:ext uri="{FF2B5EF4-FFF2-40B4-BE49-F238E27FC236}">
                  <a16:creationId xmlns:a16="http://schemas.microsoft.com/office/drawing/2014/main" id="{D3483D83-B8E2-ED5F-BBF5-A20849A89243}"/>
                </a:ext>
              </a:extLst>
            </p:cNvPr>
            <p:cNvSpPr/>
            <p:nvPr/>
          </p:nvSpPr>
          <p:spPr>
            <a:xfrm>
              <a:off x="5660314" y="1103275"/>
              <a:ext cx="192327" cy="274529"/>
            </a:xfrm>
            <a:custGeom>
              <a:avLst/>
              <a:gdLst/>
              <a:ahLst/>
              <a:cxnLst/>
              <a:rect l="l" t="t" r="r" b="b"/>
              <a:pathLst>
                <a:path w="6743" h="9625" extrusionOk="0">
                  <a:moveTo>
                    <a:pt x="1" y="176"/>
                  </a:moveTo>
                  <a:cubicBezTo>
                    <a:pt x="51" y="51"/>
                    <a:pt x="151" y="1"/>
                    <a:pt x="251" y="51"/>
                  </a:cubicBezTo>
                  <a:cubicBezTo>
                    <a:pt x="327" y="76"/>
                    <a:pt x="402" y="126"/>
                    <a:pt x="452" y="176"/>
                  </a:cubicBezTo>
                  <a:cubicBezTo>
                    <a:pt x="778" y="552"/>
                    <a:pt x="1104" y="903"/>
                    <a:pt x="1404" y="1254"/>
                  </a:cubicBezTo>
                  <a:cubicBezTo>
                    <a:pt x="2532" y="2657"/>
                    <a:pt x="3409" y="4211"/>
                    <a:pt x="4437" y="5690"/>
                  </a:cubicBezTo>
                  <a:cubicBezTo>
                    <a:pt x="4988" y="6442"/>
                    <a:pt x="5565" y="7194"/>
                    <a:pt x="6091" y="7971"/>
                  </a:cubicBezTo>
                  <a:cubicBezTo>
                    <a:pt x="6342" y="8322"/>
                    <a:pt x="6517" y="8698"/>
                    <a:pt x="6693" y="9049"/>
                  </a:cubicBezTo>
                  <a:cubicBezTo>
                    <a:pt x="6743" y="9149"/>
                    <a:pt x="6743" y="9274"/>
                    <a:pt x="6743" y="9399"/>
                  </a:cubicBezTo>
                  <a:cubicBezTo>
                    <a:pt x="6743" y="9525"/>
                    <a:pt x="6642" y="9625"/>
                    <a:pt x="6542" y="9625"/>
                  </a:cubicBezTo>
                  <a:cubicBezTo>
                    <a:pt x="6417" y="9625"/>
                    <a:pt x="6342" y="9575"/>
                    <a:pt x="6291" y="9475"/>
                  </a:cubicBezTo>
                  <a:cubicBezTo>
                    <a:pt x="6241" y="9374"/>
                    <a:pt x="6191" y="9224"/>
                    <a:pt x="6141" y="9124"/>
                  </a:cubicBezTo>
                  <a:cubicBezTo>
                    <a:pt x="5941" y="8698"/>
                    <a:pt x="5715" y="8297"/>
                    <a:pt x="5414" y="7921"/>
                  </a:cubicBezTo>
                  <a:cubicBezTo>
                    <a:pt x="4312" y="6492"/>
                    <a:pt x="3309" y="4963"/>
                    <a:pt x="2357" y="3409"/>
                  </a:cubicBezTo>
                  <a:cubicBezTo>
                    <a:pt x="2006" y="2908"/>
                    <a:pt x="1680" y="2407"/>
                    <a:pt x="1279" y="1931"/>
                  </a:cubicBezTo>
                  <a:cubicBezTo>
                    <a:pt x="903" y="1454"/>
                    <a:pt x="552" y="978"/>
                    <a:pt x="201" y="502"/>
                  </a:cubicBezTo>
                  <a:cubicBezTo>
                    <a:pt x="126" y="402"/>
                    <a:pt x="76" y="277"/>
                    <a:pt x="1" y="176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91;p75">
              <a:extLst>
                <a:ext uri="{FF2B5EF4-FFF2-40B4-BE49-F238E27FC236}">
                  <a16:creationId xmlns:a16="http://schemas.microsoft.com/office/drawing/2014/main" id="{3B2BC80A-2029-AB97-1682-BAC09D527D44}"/>
                </a:ext>
              </a:extLst>
            </p:cNvPr>
            <p:cNvSpPr/>
            <p:nvPr/>
          </p:nvSpPr>
          <p:spPr>
            <a:xfrm>
              <a:off x="5568810" y="1307019"/>
              <a:ext cx="94381" cy="155875"/>
            </a:xfrm>
            <a:custGeom>
              <a:avLst/>
              <a:gdLst/>
              <a:ahLst/>
              <a:cxnLst/>
              <a:rect l="l" t="t" r="r" b="b"/>
              <a:pathLst>
                <a:path w="3309" h="5465" extrusionOk="0">
                  <a:moveTo>
                    <a:pt x="176" y="1"/>
                  </a:moveTo>
                  <a:cubicBezTo>
                    <a:pt x="201" y="26"/>
                    <a:pt x="251" y="26"/>
                    <a:pt x="276" y="51"/>
                  </a:cubicBezTo>
                  <a:cubicBezTo>
                    <a:pt x="402" y="176"/>
                    <a:pt x="527" y="276"/>
                    <a:pt x="602" y="427"/>
                  </a:cubicBezTo>
                  <a:cubicBezTo>
                    <a:pt x="953" y="928"/>
                    <a:pt x="1329" y="1429"/>
                    <a:pt x="1605" y="1956"/>
                  </a:cubicBezTo>
                  <a:cubicBezTo>
                    <a:pt x="2106" y="2908"/>
                    <a:pt x="2582" y="3885"/>
                    <a:pt x="3134" y="4813"/>
                  </a:cubicBezTo>
                  <a:cubicBezTo>
                    <a:pt x="3209" y="4938"/>
                    <a:pt x="3259" y="5114"/>
                    <a:pt x="3284" y="5264"/>
                  </a:cubicBezTo>
                  <a:cubicBezTo>
                    <a:pt x="3309" y="5389"/>
                    <a:pt x="3159" y="5464"/>
                    <a:pt x="3058" y="5414"/>
                  </a:cubicBezTo>
                  <a:cubicBezTo>
                    <a:pt x="2883" y="5339"/>
                    <a:pt x="2808" y="5189"/>
                    <a:pt x="2733" y="5063"/>
                  </a:cubicBezTo>
                  <a:cubicBezTo>
                    <a:pt x="2457" y="4562"/>
                    <a:pt x="2156" y="4086"/>
                    <a:pt x="1905" y="3585"/>
                  </a:cubicBezTo>
                  <a:cubicBezTo>
                    <a:pt x="1429" y="2632"/>
                    <a:pt x="953" y="1705"/>
                    <a:pt x="352" y="803"/>
                  </a:cubicBezTo>
                  <a:cubicBezTo>
                    <a:pt x="226" y="627"/>
                    <a:pt x="151" y="402"/>
                    <a:pt x="51" y="201"/>
                  </a:cubicBezTo>
                  <a:cubicBezTo>
                    <a:pt x="1" y="126"/>
                    <a:pt x="76" y="1"/>
                    <a:pt x="176" y="1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92;p75">
              <a:extLst>
                <a:ext uri="{FF2B5EF4-FFF2-40B4-BE49-F238E27FC236}">
                  <a16:creationId xmlns:a16="http://schemas.microsoft.com/office/drawing/2014/main" id="{243089BE-0749-CDBA-F842-843342931E59}"/>
                </a:ext>
              </a:extLst>
            </p:cNvPr>
            <p:cNvSpPr/>
            <p:nvPr/>
          </p:nvSpPr>
          <p:spPr>
            <a:xfrm>
              <a:off x="5410105" y="1489313"/>
              <a:ext cx="42926" cy="45066"/>
            </a:xfrm>
            <a:custGeom>
              <a:avLst/>
              <a:gdLst/>
              <a:ahLst/>
              <a:cxnLst/>
              <a:rect l="l" t="t" r="r" b="b"/>
              <a:pathLst>
                <a:path w="1505" h="1580" extrusionOk="0">
                  <a:moveTo>
                    <a:pt x="1505" y="1580"/>
                  </a:moveTo>
                  <a:cubicBezTo>
                    <a:pt x="1354" y="1479"/>
                    <a:pt x="1229" y="1429"/>
                    <a:pt x="1129" y="1354"/>
                  </a:cubicBezTo>
                  <a:cubicBezTo>
                    <a:pt x="803" y="1053"/>
                    <a:pt x="477" y="753"/>
                    <a:pt x="151" y="452"/>
                  </a:cubicBezTo>
                  <a:cubicBezTo>
                    <a:pt x="101" y="402"/>
                    <a:pt x="51" y="327"/>
                    <a:pt x="26" y="251"/>
                  </a:cubicBezTo>
                  <a:cubicBezTo>
                    <a:pt x="1" y="201"/>
                    <a:pt x="26" y="101"/>
                    <a:pt x="51" y="76"/>
                  </a:cubicBezTo>
                  <a:cubicBezTo>
                    <a:pt x="76" y="26"/>
                    <a:pt x="176" y="1"/>
                    <a:pt x="226" y="26"/>
                  </a:cubicBezTo>
                  <a:cubicBezTo>
                    <a:pt x="327" y="51"/>
                    <a:pt x="402" y="76"/>
                    <a:pt x="477" y="151"/>
                  </a:cubicBezTo>
                  <a:cubicBezTo>
                    <a:pt x="903" y="477"/>
                    <a:pt x="1254" y="853"/>
                    <a:pt x="1479" y="1354"/>
                  </a:cubicBezTo>
                  <a:cubicBezTo>
                    <a:pt x="1505" y="1404"/>
                    <a:pt x="1505" y="1454"/>
                    <a:pt x="1505" y="1580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44"/>
          <p:cNvGrpSpPr/>
          <p:nvPr/>
        </p:nvGrpSpPr>
        <p:grpSpPr>
          <a:xfrm>
            <a:off x="5611375" y="1086141"/>
            <a:ext cx="2811683" cy="3169290"/>
            <a:chOff x="5401375" y="873450"/>
            <a:chExt cx="3016828" cy="3400526"/>
          </a:xfrm>
        </p:grpSpPr>
        <p:sp>
          <p:nvSpPr>
            <p:cNvPr id="637" name="Google Shape;637;p44"/>
            <p:cNvSpPr/>
            <p:nvPr/>
          </p:nvSpPr>
          <p:spPr>
            <a:xfrm>
              <a:off x="6222275" y="2536775"/>
              <a:ext cx="1368150" cy="178300"/>
            </a:xfrm>
            <a:custGeom>
              <a:avLst/>
              <a:gdLst/>
              <a:ahLst/>
              <a:cxnLst/>
              <a:rect l="l" t="t" r="r" b="b"/>
              <a:pathLst>
                <a:path w="54726" h="7132" extrusionOk="0">
                  <a:moveTo>
                    <a:pt x="0" y="6172"/>
                  </a:moveTo>
                  <a:lnTo>
                    <a:pt x="3977" y="1372"/>
                  </a:lnTo>
                  <a:lnTo>
                    <a:pt x="12481" y="0"/>
                  </a:lnTo>
                  <a:lnTo>
                    <a:pt x="47183" y="0"/>
                  </a:lnTo>
                  <a:lnTo>
                    <a:pt x="51023" y="2469"/>
                  </a:lnTo>
                  <a:lnTo>
                    <a:pt x="54726" y="6995"/>
                  </a:lnTo>
                  <a:lnTo>
                    <a:pt x="52669" y="71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5742200" y="897700"/>
              <a:ext cx="2307725" cy="480075"/>
            </a:xfrm>
            <a:custGeom>
              <a:avLst/>
              <a:gdLst/>
              <a:ahLst/>
              <a:cxnLst/>
              <a:rect l="l" t="t" r="r" b="b"/>
              <a:pathLst>
                <a:path w="92309" h="19203" extrusionOk="0">
                  <a:moveTo>
                    <a:pt x="1509" y="1646"/>
                  </a:moveTo>
                  <a:lnTo>
                    <a:pt x="17557" y="1098"/>
                  </a:lnTo>
                  <a:lnTo>
                    <a:pt x="20848" y="9876"/>
                  </a:lnTo>
                  <a:lnTo>
                    <a:pt x="34702" y="10425"/>
                  </a:lnTo>
                  <a:lnTo>
                    <a:pt x="37033" y="1372"/>
                  </a:lnTo>
                  <a:lnTo>
                    <a:pt x="55550" y="1646"/>
                  </a:lnTo>
                  <a:lnTo>
                    <a:pt x="57882" y="10699"/>
                  </a:lnTo>
                  <a:lnTo>
                    <a:pt x="71049" y="9876"/>
                  </a:lnTo>
                  <a:lnTo>
                    <a:pt x="74341" y="0"/>
                  </a:lnTo>
                  <a:lnTo>
                    <a:pt x="90937" y="961"/>
                  </a:lnTo>
                  <a:lnTo>
                    <a:pt x="92309" y="3155"/>
                  </a:lnTo>
                  <a:lnTo>
                    <a:pt x="88194" y="17831"/>
                  </a:lnTo>
                  <a:lnTo>
                    <a:pt x="85314" y="19203"/>
                  </a:lnTo>
                  <a:lnTo>
                    <a:pt x="6584" y="18791"/>
                  </a:lnTo>
                  <a:lnTo>
                    <a:pt x="4389" y="17557"/>
                  </a:lnTo>
                  <a:lnTo>
                    <a:pt x="0" y="4252"/>
                  </a:lnTo>
                  <a:lnTo>
                    <a:pt x="0" y="17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639" name="Google Shape;639;p44"/>
            <p:cNvGrpSpPr/>
            <p:nvPr/>
          </p:nvGrpSpPr>
          <p:grpSpPr>
            <a:xfrm>
              <a:off x="5401375" y="873450"/>
              <a:ext cx="3016828" cy="3400526"/>
              <a:chOff x="5401375" y="873450"/>
              <a:chExt cx="3016828" cy="3400526"/>
            </a:xfrm>
          </p:grpSpPr>
          <p:sp>
            <p:nvSpPr>
              <p:cNvPr id="640" name="Google Shape;640;p44"/>
              <p:cNvSpPr/>
              <p:nvPr/>
            </p:nvSpPr>
            <p:spPr>
              <a:xfrm>
                <a:off x="5699217" y="2890931"/>
                <a:ext cx="2399903" cy="1062086"/>
              </a:xfrm>
              <a:custGeom>
                <a:avLst/>
                <a:gdLst/>
                <a:ahLst/>
                <a:cxnLst/>
                <a:rect l="l" t="t" r="r" b="b"/>
                <a:pathLst>
                  <a:path w="30856" h="13655" extrusionOk="0">
                    <a:moveTo>
                      <a:pt x="21582" y="1"/>
                    </a:moveTo>
                    <a:cubicBezTo>
                      <a:pt x="17446" y="34"/>
                      <a:pt x="13310" y="34"/>
                      <a:pt x="9173" y="34"/>
                    </a:cubicBezTo>
                    <a:cubicBezTo>
                      <a:pt x="9067" y="34"/>
                      <a:pt x="8965" y="23"/>
                      <a:pt x="8863" y="23"/>
                    </a:cubicBezTo>
                    <a:cubicBezTo>
                      <a:pt x="8709" y="23"/>
                      <a:pt x="8553" y="47"/>
                      <a:pt x="8373" y="167"/>
                    </a:cubicBezTo>
                    <a:cubicBezTo>
                      <a:pt x="8406" y="2035"/>
                      <a:pt x="8206" y="3937"/>
                      <a:pt x="7839" y="5805"/>
                    </a:cubicBezTo>
                    <a:cubicBezTo>
                      <a:pt x="7405" y="7873"/>
                      <a:pt x="6271" y="10475"/>
                      <a:pt x="5537" y="11209"/>
                    </a:cubicBezTo>
                    <a:cubicBezTo>
                      <a:pt x="7105" y="7573"/>
                      <a:pt x="8373" y="4003"/>
                      <a:pt x="7972" y="67"/>
                    </a:cubicBezTo>
                    <a:lnTo>
                      <a:pt x="5437" y="67"/>
                    </a:lnTo>
                    <a:cubicBezTo>
                      <a:pt x="4770" y="4971"/>
                      <a:pt x="4036" y="9841"/>
                      <a:pt x="0" y="13610"/>
                    </a:cubicBezTo>
                    <a:cubicBezTo>
                      <a:pt x="62" y="13609"/>
                      <a:pt x="123" y="13609"/>
                      <a:pt x="184" y="13609"/>
                    </a:cubicBezTo>
                    <a:cubicBezTo>
                      <a:pt x="760" y="13609"/>
                      <a:pt x="1313" y="13654"/>
                      <a:pt x="1839" y="13654"/>
                    </a:cubicBezTo>
                    <a:cubicBezTo>
                      <a:pt x="2891" y="13654"/>
                      <a:pt x="3830" y="13472"/>
                      <a:pt x="4603" y="12376"/>
                    </a:cubicBezTo>
                    <a:lnTo>
                      <a:pt x="4603" y="12376"/>
                    </a:lnTo>
                    <a:cubicBezTo>
                      <a:pt x="4570" y="13043"/>
                      <a:pt x="4136" y="13177"/>
                      <a:pt x="4103" y="13610"/>
                    </a:cubicBezTo>
                    <a:lnTo>
                      <a:pt x="10608" y="13610"/>
                    </a:lnTo>
                    <a:cubicBezTo>
                      <a:pt x="10774" y="13177"/>
                      <a:pt x="10741" y="12743"/>
                      <a:pt x="10741" y="12309"/>
                    </a:cubicBezTo>
                    <a:cubicBezTo>
                      <a:pt x="10708" y="9941"/>
                      <a:pt x="10674" y="7573"/>
                      <a:pt x="10641" y="5204"/>
                    </a:cubicBezTo>
                    <a:cubicBezTo>
                      <a:pt x="10608" y="3837"/>
                      <a:pt x="11308" y="2736"/>
                      <a:pt x="11875" y="1602"/>
                    </a:cubicBezTo>
                    <a:cubicBezTo>
                      <a:pt x="11919" y="1536"/>
                      <a:pt x="11992" y="1456"/>
                      <a:pt x="12093" y="1456"/>
                    </a:cubicBezTo>
                    <a:cubicBezTo>
                      <a:pt x="12146" y="1456"/>
                      <a:pt x="12207" y="1478"/>
                      <a:pt x="12275" y="1535"/>
                    </a:cubicBezTo>
                    <a:cubicBezTo>
                      <a:pt x="12242" y="1602"/>
                      <a:pt x="12242" y="1702"/>
                      <a:pt x="12175" y="1768"/>
                    </a:cubicBezTo>
                    <a:cubicBezTo>
                      <a:pt x="11575" y="2969"/>
                      <a:pt x="11075" y="4137"/>
                      <a:pt x="11075" y="5538"/>
                    </a:cubicBezTo>
                    <a:cubicBezTo>
                      <a:pt x="11108" y="7573"/>
                      <a:pt x="11275" y="9607"/>
                      <a:pt x="11141" y="11676"/>
                    </a:cubicBezTo>
                    <a:cubicBezTo>
                      <a:pt x="11075" y="12309"/>
                      <a:pt x="11141" y="12943"/>
                      <a:pt x="11141" y="13577"/>
                    </a:cubicBezTo>
                    <a:cubicBezTo>
                      <a:pt x="11346" y="13608"/>
                      <a:pt x="11535" y="13640"/>
                      <a:pt x="11714" y="13640"/>
                    </a:cubicBezTo>
                    <a:cubicBezTo>
                      <a:pt x="11914" y="13640"/>
                      <a:pt x="12099" y="13600"/>
                      <a:pt x="12275" y="13477"/>
                    </a:cubicBezTo>
                    <a:cubicBezTo>
                      <a:pt x="12275" y="13210"/>
                      <a:pt x="12275" y="12910"/>
                      <a:pt x="12275" y="12610"/>
                    </a:cubicBezTo>
                    <a:cubicBezTo>
                      <a:pt x="12275" y="9941"/>
                      <a:pt x="12275" y="7272"/>
                      <a:pt x="12309" y="4604"/>
                    </a:cubicBezTo>
                    <a:cubicBezTo>
                      <a:pt x="12309" y="2936"/>
                      <a:pt x="13310" y="1802"/>
                      <a:pt x="14844" y="1568"/>
                    </a:cubicBezTo>
                    <a:cubicBezTo>
                      <a:pt x="15030" y="1545"/>
                      <a:pt x="15222" y="1532"/>
                      <a:pt x="15417" y="1532"/>
                    </a:cubicBezTo>
                    <a:cubicBezTo>
                      <a:pt x="16622" y="1532"/>
                      <a:pt x="17925" y="2024"/>
                      <a:pt x="18413" y="3603"/>
                    </a:cubicBezTo>
                    <a:cubicBezTo>
                      <a:pt x="18547" y="4137"/>
                      <a:pt x="18580" y="4671"/>
                      <a:pt x="18580" y="5204"/>
                    </a:cubicBezTo>
                    <a:cubicBezTo>
                      <a:pt x="18580" y="7773"/>
                      <a:pt x="18580" y="10308"/>
                      <a:pt x="18580" y="12843"/>
                    </a:cubicBezTo>
                    <a:cubicBezTo>
                      <a:pt x="18580" y="13110"/>
                      <a:pt x="18480" y="13343"/>
                      <a:pt x="18680" y="13577"/>
                    </a:cubicBezTo>
                    <a:cubicBezTo>
                      <a:pt x="18847" y="13610"/>
                      <a:pt x="19005" y="13644"/>
                      <a:pt x="19164" y="13644"/>
                    </a:cubicBezTo>
                    <a:cubicBezTo>
                      <a:pt x="19322" y="13644"/>
                      <a:pt x="19481" y="13610"/>
                      <a:pt x="19647" y="13510"/>
                    </a:cubicBezTo>
                    <a:cubicBezTo>
                      <a:pt x="19647" y="10308"/>
                      <a:pt x="19747" y="7139"/>
                      <a:pt x="19481" y="3937"/>
                    </a:cubicBezTo>
                    <a:cubicBezTo>
                      <a:pt x="19347" y="2569"/>
                      <a:pt x="18813" y="1435"/>
                      <a:pt x="17346" y="1001"/>
                    </a:cubicBezTo>
                    <a:cubicBezTo>
                      <a:pt x="16653" y="818"/>
                      <a:pt x="15959" y="684"/>
                      <a:pt x="15266" y="684"/>
                    </a:cubicBezTo>
                    <a:cubicBezTo>
                      <a:pt x="14825" y="684"/>
                      <a:pt x="14384" y="738"/>
                      <a:pt x="13943" y="868"/>
                    </a:cubicBezTo>
                    <a:cubicBezTo>
                      <a:pt x="13576" y="1001"/>
                      <a:pt x="13176" y="1101"/>
                      <a:pt x="12809" y="1201"/>
                    </a:cubicBezTo>
                    <a:cubicBezTo>
                      <a:pt x="13443" y="468"/>
                      <a:pt x="14277" y="367"/>
                      <a:pt x="15144" y="334"/>
                    </a:cubicBezTo>
                    <a:cubicBezTo>
                      <a:pt x="15261" y="331"/>
                      <a:pt x="15376" y="329"/>
                      <a:pt x="15488" y="329"/>
                    </a:cubicBezTo>
                    <a:cubicBezTo>
                      <a:pt x="18544" y="329"/>
                      <a:pt x="19853" y="1651"/>
                      <a:pt x="20014" y="4804"/>
                    </a:cubicBezTo>
                    <a:cubicBezTo>
                      <a:pt x="20148" y="7372"/>
                      <a:pt x="20048" y="9941"/>
                      <a:pt x="20081" y="12509"/>
                    </a:cubicBezTo>
                    <a:cubicBezTo>
                      <a:pt x="20081" y="12876"/>
                      <a:pt x="20014" y="13243"/>
                      <a:pt x="20181" y="13577"/>
                    </a:cubicBezTo>
                    <a:lnTo>
                      <a:pt x="30855" y="13577"/>
                    </a:lnTo>
                    <a:cubicBezTo>
                      <a:pt x="26819" y="9841"/>
                      <a:pt x="26085" y="4971"/>
                      <a:pt x="25418" y="67"/>
                    </a:cubicBezTo>
                    <a:lnTo>
                      <a:pt x="22816" y="67"/>
                    </a:lnTo>
                    <a:cubicBezTo>
                      <a:pt x="22650" y="4070"/>
                      <a:pt x="24051" y="7473"/>
                      <a:pt x="26452" y="10708"/>
                    </a:cubicBezTo>
                    <a:cubicBezTo>
                      <a:pt x="25919" y="10608"/>
                      <a:pt x="25852" y="10341"/>
                      <a:pt x="25718" y="10174"/>
                    </a:cubicBezTo>
                    <a:cubicBezTo>
                      <a:pt x="23650" y="7406"/>
                      <a:pt x="22716" y="4270"/>
                      <a:pt x="22483" y="901"/>
                    </a:cubicBezTo>
                    <a:cubicBezTo>
                      <a:pt x="22449" y="267"/>
                      <a:pt x="22316" y="1"/>
                      <a:pt x="215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4"/>
              <p:cNvSpPr/>
              <p:nvPr/>
            </p:nvSpPr>
            <p:spPr>
              <a:xfrm>
                <a:off x="5747882" y="955846"/>
                <a:ext cx="2291014" cy="391078"/>
              </a:xfrm>
              <a:custGeom>
                <a:avLst/>
                <a:gdLst/>
                <a:ahLst/>
                <a:cxnLst/>
                <a:rect l="l" t="t" r="r" b="b"/>
                <a:pathLst>
                  <a:path w="29456" h="5028" extrusionOk="0">
                    <a:moveTo>
                      <a:pt x="24899" y="1"/>
                    </a:moveTo>
                    <a:cubicBezTo>
                      <a:pt x="24795" y="1"/>
                      <a:pt x="24690" y="14"/>
                      <a:pt x="24585" y="54"/>
                    </a:cubicBezTo>
                    <a:cubicBezTo>
                      <a:pt x="24385" y="1088"/>
                      <a:pt x="23885" y="2055"/>
                      <a:pt x="23584" y="3156"/>
                    </a:cubicBezTo>
                    <a:lnTo>
                      <a:pt x="18147" y="3156"/>
                    </a:lnTo>
                    <a:cubicBezTo>
                      <a:pt x="18014" y="2522"/>
                      <a:pt x="17847" y="1822"/>
                      <a:pt x="17714" y="1154"/>
                    </a:cubicBezTo>
                    <a:cubicBezTo>
                      <a:pt x="17608" y="582"/>
                      <a:pt x="17542" y="360"/>
                      <a:pt x="17285" y="360"/>
                    </a:cubicBezTo>
                    <a:cubicBezTo>
                      <a:pt x="17138" y="360"/>
                      <a:pt x="16929" y="433"/>
                      <a:pt x="16613" y="554"/>
                    </a:cubicBezTo>
                    <a:cubicBezTo>
                      <a:pt x="16746" y="954"/>
                      <a:pt x="16780" y="1421"/>
                      <a:pt x="16780" y="1855"/>
                    </a:cubicBezTo>
                    <a:cubicBezTo>
                      <a:pt x="16746" y="2389"/>
                      <a:pt x="16446" y="2756"/>
                      <a:pt x="16012" y="2989"/>
                    </a:cubicBezTo>
                    <a:cubicBezTo>
                      <a:pt x="15890" y="3060"/>
                      <a:pt x="15777" y="3091"/>
                      <a:pt x="15672" y="3091"/>
                    </a:cubicBezTo>
                    <a:cubicBezTo>
                      <a:pt x="15432" y="3091"/>
                      <a:pt x="15230" y="2931"/>
                      <a:pt x="15045" y="2722"/>
                    </a:cubicBezTo>
                    <a:cubicBezTo>
                      <a:pt x="14941" y="2601"/>
                      <a:pt x="14819" y="2543"/>
                      <a:pt x="14698" y="2543"/>
                    </a:cubicBezTo>
                    <a:cubicBezTo>
                      <a:pt x="14586" y="2543"/>
                      <a:pt x="14474" y="2593"/>
                      <a:pt x="14378" y="2689"/>
                    </a:cubicBezTo>
                    <a:cubicBezTo>
                      <a:pt x="14187" y="2904"/>
                      <a:pt x="13979" y="3084"/>
                      <a:pt x="13730" y="3084"/>
                    </a:cubicBezTo>
                    <a:cubicBezTo>
                      <a:pt x="13630" y="3084"/>
                      <a:pt x="13524" y="3056"/>
                      <a:pt x="13410" y="2989"/>
                    </a:cubicBezTo>
                    <a:cubicBezTo>
                      <a:pt x="12943" y="2756"/>
                      <a:pt x="12610" y="2389"/>
                      <a:pt x="12643" y="1822"/>
                    </a:cubicBezTo>
                    <a:cubicBezTo>
                      <a:pt x="12643" y="1355"/>
                      <a:pt x="12710" y="888"/>
                      <a:pt x="12743" y="454"/>
                    </a:cubicBezTo>
                    <a:cubicBezTo>
                      <a:pt x="12569" y="399"/>
                      <a:pt x="12422" y="371"/>
                      <a:pt x="12296" y="371"/>
                    </a:cubicBezTo>
                    <a:cubicBezTo>
                      <a:pt x="11892" y="371"/>
                      <a:pt x="11719" y="653"/>
                      <a:pt x="11643" y="1188"/>
                    </a:cubicBezTo>
                    <a:cubicBezTo>
                      <a:pt x="11576" y="1888"/>
                      <a:pt x="11376" y="2555"/>
                      <a:pt x="11242" y="3156"/>
                    </a:cubicBezTo>
                    <a:lnTo>
                      <a:pt x="5805" y="3156"/>
                    </a:lnTo>
                    <a:cubicBezTo>
                      <a:pt x="5471" y="2022"/>
                      <a:pt x="5004" y="1054"/>
                      <a:pt x="4804" y="20"/>
                    </a:cubicBezTo>
                    <a:cubicBezTo>
                      <a:pt x="4612" y="20"/>
                      <a:pt x="4425" y="7"/>
                      <a:pt x="4240" y="7"/>
                    </a:cubicBezTo>
                    <a:cubicBezTo>
                      <a:pt x="4008" y="7"/>
                      <a:pt x="3778" y="28"/>
                      <a:pt x="3537" y="120"/>
                    </a:cubicBezTo>
                    <a:cubicBezTo>
                      <a:pt x="3870" y="1555"/>
                      <a:pt x="4304" y="2956"/>
                      <a:pt x="5038" y="4257"/>
                    </a:cubicBezTo>
                    <a:cubicBezTo>
                      <a:pt x="4037" y="3656"/>
                      <a:pt x="3870" y="2622"/>
                      <a:pt x="3537" y="1555"/>
                    </a:cubicBezTo>
                    <a:cubicBezTo>
                      <a:pt x="3437" y="1755"/>
                      <a:pt x="3403" y="1855"/>
                      <a:pt x="3370" y="1988"/>
                    </a:cubicBezTo>
                    <a:cubicBezTo>
                      <a:pt x="3237" y="2422"/>
                      <a:pt x="3136" y="2922"/>
                      <a:pt x="2603" y="2956"/>
                    </a:cubicBezTo>
                    <a:cubicBezTo>
                      <a:pt x="2566" y="2960"/>
                      <a:pt x="2530" y="2963"/>
                      <a:pt x="2496" y="2963"/>
                    </a:cubicBezTo>
                    <a:cubicBezTo>
                      <a:pt x="2037" y="2963"/>
                      <a:pt x="1817" y="2561"/>
                      <a:pt x="1569" y="2189"/>
                    </a:cubicBezTo>
                    <a:cubicBezTo>
                      <a:pt x="1135" y="1588"/>
                      <a:pt x="1068" y="854"/>
                      <a:pt x="1035" y="154"/>
                    </a:cubicBezTo>
                    <a:cubicBezTo>
                      <a:pt x="865" y="107"/>
                      <a:pt x="709" y="82"/>
                      <a:pt x="554" y="82"/>
                    </a:cubicBezTo>
                    <a:cubicBezTo>
                      <a:pt x="375" y="82"/>
                      <a:pt x="198" y="116"/>
                      <a:pt x="1" y="187"/>
                    </a:cubicBezTo>
                    <a:cubicBezTo>
                      <a:pt x="168" y="1588"/>
                      <a:pt x="868" y="2822"/>
                      <a:pt x="1168" y="4190"/>
                    </a:cubicBezTo>
                    <a:cubicBezTo>
                      <a:pt x="1291" y="4836"/>
                      <a:pt x="1641" y="5028"/>
                      <a:pt x="2218" y="5028"/>
                    </a:cubicBezTo>
                    <a:cubicBezTo>
                      <a:pt x="2267" y="5028"/>
                      <a:pt x="2317" y="5027"/>
                      <a:pt x="2369" y="5024"/>
                    </a:cubicBezTo>
                    <a:lnTo>
                      <a:pt x="21550" y="5024"/>
                    </a:lnTo>
                    <a:cubicBezTo>
                      <a:pt x="22283" y="5024"/>
                      <a:pt x="22851" y="4790"/>
                      <a:pt x="23351" y="4323"/>
                    </a:cubicBezTo>
                    <a:cubicBezTo>
                      <a:pt x="23651" y="4023"/>
                      <a:pt x="23951" y="3790"/>
                      <a:pt x="24252" y="3523"/>
                    </a:cubicBezTo>
                    <a:lnTo>
                      <a:pt x="24252" y="3523"/>
                    </a:lnTo>
                    <a:cubicBezTo>
                      <a:pt x="24185" y="4157"/>
                      <a:pt x="23584" y="4423"/>
                      <a:pt x="23318" y="5024"/>
                    </a:cubicBezTo>
                    <a:lnTo>
                      <a:pt x="27521" y="5024"/>
                    </a:lnTo>
                    <a:cubicBezTo>
                      <a:pt x="27854" y="5024"/>
                      <a:pt x="27988" y="4857"/>
                      <a:pt x="28088" y="4557"/>
                    </a:cubicBezTo>
                    <a:cubicBezTo>
                      <a:pt x="28455" y="3423"/>
                      <a:pt x="28821" y="2322"/>
                      <a:pt x="29188" y="1221"/>
                    </a:cubicBezTo>
                    <a:cubicBezTo>
                      <a:pt x="29288" y="888"/>
                      <a:pt x="29455" y="521"/>
                      <a:pt x="29322" y="120"/>
                    </a:cubicBezTo>
                    <a:cubicBezTo>
                      <a:pt x="29144" y="103"/>
                      <a:pt x="28966" y="66"/>
                      <a:pt x="28788" y="66"/>
                    </a:cubicBezTo>
                    <a:cubicBezTo>
                      <a:pt x="28632" y="66"/>
                      <a:pt x="28477" y="94"/>
                      <a:pt x="28321" y="187"/>
                    </a:cubicBezTo>
                    <a:cubicBezTo>
                      <a:pt x="28354" y="1054"/>
                      <a:pt x="28154" y="1888"/>
                      <a:pt x="27587" y="2555"/>
                    </a:cubicBezTo>
                    <a:cubicBezTo>
                      <a:pt x="27342" y="2844"/>
                      <a:pt x="27085" y="2983"/>
                      <a:pt x="26850" y="2983"/>
                    </a:cubicBezTo>
                    <a:cubicBezTo>
                      <a:pt x="26541" y="2983"/>
                      <a:pt x="26271" y="2743"/>
                      <a:pt x="26120" y="2289"/>
                    </a:cubicBezTo>
                    <a:cubicBezTo>
                      <a:pt x="25919" y="1722"/>
                      <a:pt x="25953" y="1154"/>
                      <a:pt x="25986" y="587"/>
                    </a:cubicBezTo>
                    <a:cubicBezTo>
                      <a:pt x="26019" y="387"/>
                      <a:pt x="26186" y="87"/>
                      <a:pt x="25819" y="54"/>
                    </a:cubicBezTo>
                    <a:cubicBezTo>
                      <a:pt x="25804" y="52"/>
                      <a:pt x="25789" y="51"/>
                      <a:pt x="25775" y="51"/>
                    </a:cubicBezTo>
                    <a:cubicBezTo>
                      <a:pt x="25495" y="51"/>
                      <a:pt x="25583" y="363"/>
                      <a:pt x="25519" y="554"/>
                    </a:cubicBezTo>
                    <a:cubicBezTo>
                      <a:pt x="25419" y="921"/>
                      <a:pt x="25419" y="1355"/>
                      <a:pt x="25052" y="1755"/>
                    </a:cubicBezTo>
                    <a:cubicBezTo>
                      <a:pt x="25119" y="1121"/>
                      <a:pt x="25486" y="621"/>
                      <a:pt x="25386" y="54"/>
                    </a:cubicBezTo>
                    <a:cubicBezTo>
                      <a:pt x="25224" y="33"/>
                      <a:pt x="25061" y="1"/>
                      <a:pt x="248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4"/>
              <p:cNvSpPr/>
              <p:nvPr/>
            </p:nvSpPr>
            <p:spPr>
              <a:xfrm>
                <a:off x="5447761" y="4007714"/>
                <a:ext cx="2903279" cy="129815"/>
              </a:xfrm>
              <a:custGeom>
                <a:avLst/>
                <a:gdLst/>
                <a:ahLst/>
                <a:cxnLst/>
                <a:rect l="l" t="t" r="r" b="b"/>
                <a:pathLst>
                  <a:path w="37328" h="1669" extrusionOk="0">
                    <a:moveTo>
                      <a:pt x="1835" y="0"/>
                    </a:moveTo>
                    <a:cubicBezTo>
                      <a:pt x="701" y="0"/>
                      <a:pt x="267" y="367"/>
                      <a:pt x="0" y="1668"/>
                    </a:cubicBezTo>
                    <a:cubicBezTo>
                      <a:pt x="6222" y="1618"/>
                      <a:pt x="12434" y="1593"/>
                      <a:pt x="18651" y="1593"/>
                    </a:cubicBezTo>
                    <a:cubicBezTo>
                      <a:pt x="24868" y="1593"/>
                      <a:pt x="31089" y="1618"/>
                      <a:pt x="37327" y="1668"/>
                    </a:cubicBezTo>
                    <a:cubicBezTo>
                      <a:pt x="37060" y="367"/>
                      <a:pt x="36660" y="0"/>
                      <a:pt x="35492" y="0"/>
                    </a:cubicBezTo>
                    <a:cubicBezTo>
                      <a:pt x="26019" y="0"/>
                      <a:pt x="16546" y="34"/>
                      <a:pt x="7072" y="34"/>
                    </a:cubicBezTo>
                    <a:cubicBezTo>
                      <a:pt x="6912" y="34"/>
                      <a:pt x="6752" y="28"/>
                      <a:pt x="6592" y="28"/>
                    </a:cubicBezTo>
                    <a:cubicBezTo>
                      <a:pt x="6352" y="28"/>
                      <a:pt x="6111" y="40"/>
                      <a:pt x="5871" y="100"/>
                    </a:cubicBezTo>
                    <a:cubicBezTo>
                      <a:pt x="5404" y="167"/>
                      <a:pt x="5538" y="767"/>
                      <a:pt x="5204" y="1168"/>
                    </a:cubicBezTo>
                    <a:lnTo>
                      <a:pt x="52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44"/>
              <p:cNvSpPr/>
              <p:nvPr/>
            </p:nvSpPr>
            <p:spPr>
              <a:xfrm>
                <a:off x="5431344" y="4163346"/>
                <a:ext cx="2929178" cy="67513"/>
              </a:xfrm>
              <a:custGeom>
                <a:avLst/>
                <a:gdLst/>
                <a:ahLst/>
                <a:cxnLst/>
                <a:rect l="l" t="t" r="r" b="b"/>
                <a:pathLst>
                  <a:path w="37661" h="868" extrusionOk="0">
                    <a:moveTo>
                      <a:pt x="167" y="1"/>
                    </a:moveTo>
                    <a:cubicBezTo>
                      <a:pt x="34" y="368"/>
                      <a:pt x="1" y="601"/>
                      <a:pt x="134" y="868"/>
                    </a:cubicBezTo>
                    <a:lnTo>
                      <a:pt x="37561" y="868"/>
                    </a:lnTo>
                    <a:cubicBezTo>
                      <a:pt x="37594" y="568"/>
                      <a:pt x="37661" y="334"/>
                      <a:pt x="37494" y="1"/>
                    </a:cubicBezTo>
                    <a:cubicBezTo>
                      <a:pt x="31273" y="51"/>
                      <a:pt x="25052" y="76"/>
                      <a:pt x="18831" y="76"/>
                    </a:cubicBezTo>
                    <a:cubicBezTo>
                      <a:pt x="12610" y="76"/>
                      <a:pt x="6389" y="51"/>
                      <a:pt x="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44"/>
              <p:cNvSpPr/>
              <p:nvPr/>
            </p:nvSpPr>
            <p:spPr>
              <a:xfrm>
                <a:off x="6248286" y="2555032"/>
                <a:ext cx="1307673" cy="147860"/>
              </a:xfrm>
              <a:custGeom>
                <a:avLst/>
                <a:gdLst/>
                <a:ahLst/>
                <a:cxnLst/>
                <a:rect l="l" t="t" r="r" b="b"/>
                <a:pathLst>
                  <a:path w="16813" h="1901" extrusionOk="0">
                    <a:moveTo>
                      <a:pt x="5171" y="0"/>
                    </a:moveTo>
                    <a:cubicBezTo>
                      <a:pt x="4037" y="0"/>
                      <a:pt x="3103" y="201"/>
                      <a:pt x="2536" y="1268"/>
                    </a:cubicBezTo>
                    <a:cubicBezTo>
                      <a:pt x="2514" y="1333"/>
                      <a:pt x="2464" y="1384"/>
                      <a:pt x="2395" y="1384"/>
                    </a:cubicBezTo>
                    <a:cubicBezTo>
                      <a:pt x="2358" y="1384"/>
                      <a:pt x="2315" y="1370"/>
                      <a:pt x="2269" y="1335"/>
                    </a:cubicBezTo>
                    <a:cubicBezTo>
                      <a:pt x="2202" y="801"/>
                      <a:pt x="2836" y="534"/>
                      <a:pt x="2902" y="67"/>
                    </a:cubicBezTo>
                    <a:cubicBezTo>
                      <a:pt x="2736" y="48"/>
                      <a:pt x="2575" y="39"/>
                      <a:pt x="2420" y="39"/>
                    </a:cubicBezTo>
                    <a:cubicBezTo>
                      <a:pt x="1215" y="39"/>
                      <a:pt x="385" y="615"/>
                      <a:pt x="0" y="1768"/>
                    </a:cubicBezTo>
                    <a:lnTo>
                      <a:pt x="14277" y="1768"/>
                    </a:lnTo>
                    <a:cubicBezTo>
                      <a:pt x="14144" y="1268"/>
                      <a:pt x="13643" y="1135"/>
                      <a:pt x="13510" y="634"/>
                    </a:cubicBezTo>
                    <a:lnTo>
                      <a:pt x="13510" y="634"/>
                    </a:lnTo>
                    <a:cubicBezTo>
                      <a:pt x="14192" y="1392"/>
                      <a:pt x="14950" y="1901"/>
                      <a:pt x="15872" y="1901"/>
                    </a:cubicBezTo>
                    <a:cubicBezTo>
                      <a:pt x="16168" y="1901"/>
                      <a:pt x="16480" y="1848"/>
                      <a:pt x="16812" y="1735"/>
                    </a:cubicBezTo>
                    <a:cubicBezTo>
                      <a:pt x="16245" y="501"/>
                      <a:pt x="15445" y="0"/>
                      <a:pt x="14144" y="0"/>
                    </a:cubicBezTo>
                    <a:cubicBezTo>
                      <a:pt x="12430" y="20"/>
                      <a:pt x="10705" y="39"/>
                      <a:pt x="8975" y="39"/>
                    </a:cubicBezTo>
                    <a:cubicBezTo>
                      <a:pt x="7708" y="39"/>
                      <a:pt x="6440" y="29"/>
                      <a:pt x="5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44"/>
              <p:cNvSpPr/>
              <p:nvPr/>
            </p:nvSpPr>
            <p:spPr>
              <a:xfrm>
                <a:off x="6022575" y="2723649"/>
                <a:ext cx="1740972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22384" h="1235" extrusionOk="0">
                    <a:moveTo>
                      <a:pt x="2369" y="0"/>
                    </a:moveTo>
                    <a:cubicBezTo>
                      <a:pt x="1768" y="0"/>
                      <a:pt x="1201" y="33"/>
                      <a:pt x="634" y="33"/>
                    </a:cubicBezTo>
                    <a:cubicBezTo>
                      <a:pt x="234" y="33"/>
                      <a:pt x="34" y="234"/>
                      <a:pt x="34" y="634"/>
                    </a:cubicBezTo>
                    <a:cubicBezTo>
                      <a:pt x="0" y="1001"/>
                      <a:pt x="201" y="1134"/>
                      <a:pt x="567" y="1134"/>
                    </a:cubicBezTo>
                    <a:cubicBezTo>
                      <a:pt x="1068" y="1134"/>
                      <a:pt x="1568" y="1201"/>
                      <a:pt x="2069" y="1201"/>
                    </a:cubicBezTo>
                    <a:cubicBezTo>
                      <a:pt x="5104" y="1234"/>
                      <a:pt x="8173" y="1234"/>
                      <a:pt x="11042" y="1234"/>
                    </a:cubicBezTo>
                    <a:cubicBezTo>
                      <a:pt x="12047" y="1197"/>
                      <a:pt x="13039" y="1186"/>
                      <a:pt x="14022" y="1186"/>
                    </a:cubicBezTo>
                    <a:cubicBezTo>
                      <a:pt x="15612" y="1186"/>
                      <a:pt x="17179" y="1216"/>
                      <a:pt x="18736" y="1216"/>
                    </a:cubicBezTo>
                    <a:cubicBezTo>
                      <a:pt x="19698" y="1216"/>
                      <a:pt x="20657" y="1204"/>
                      <a:pt x="21616" y="1168"/>
                    </a:cubicBezTo>
                    <a:cubicBezTo>
                      <a:pt x="21983" y="1134"/>
                      <a:pt x="22383" y="1168"/>
                      <a:pt x="22350" y="600"/>
                    </a:cubicBezTo>
                    <a:cubicBezTo>
                      <a:pt x="22350" y="33"/>
                      <a:pt x="21949" y="33"/>
                      <a:pt x="21516" y="33"/>
                    </a:cubicBezTo>
                    <a:cubicBezTo>
                      <a:pt x="15111" y="33"/>
                      <a:pt x="8740" y="33"/>
                      <a:pt x="23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44"/>
              <p:cNvSpPr/>
              <p:nvPr/>
            </p:nvSpPr>
            <p:spPr>
              <a:xfrm>
                <a:off x="6386950" y="1485799"/>
                <a:ext cx="998896" cy="113151"/>
              </a:xfrm>
              <a:custGeom>
                <a:avLst/>
                <a:gdLst/>
                <a:ahLst/>
                <a:cxnLst/>
                <a:rect l="l" t="t" r="r" b="b"/>
                <a:pathLst>
                  <a:path w="12843" h="1369" extrusionOk="0">
                    <a:moveTo>
                      <a:pt x="0" y="1"/>
                    </a:moveTo>
                    <a:cubicBezTo>
                      <a:pt x="367" y="1268"/>
                      <a:pt x="467" y="1335"/>
                      <a:pt x="1635" y="1335"/>
                    </a:cubicBezTo>
                    <a:cubicBezTo>
                      <a:pt x="4703" y="1335"/>
                      <a:pt x="7739" y="1335"/>
                      <a:pt x="10808" y="1368"/>
                    </a:cubicBezTo>
                    <a:cubicBezTo>
                      <a:pt x="11808" y="1368"/>
                      <a:pt x="12242" y="768"/>
                      <a:pt x="128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44"/>
              <p:cNvSpPr/>
              <p:nvPr/>
            </p:nvSpPr>
            <p:spPr>
              <a:xfrm>
                <a:off x="5965481" y="1391027"/>
                <a:ext cx="1857716" cy="15634"/>
              </a:xfrm>
              <a:custGeom>
                <a:avLst/>
                <a:gdLst/>
                <a:ahLst/>
                <a:cxnLst/>
                <a:rect l="l" t="t" r="r" b="b"/>
                <a:pathLst>
                  <a:path w="23885" h="201" extrusionOk="0">
                    <a:moveTo>
                      <a:pt x="1" y="0"/>
                    </a:moveTo>
                    <a:cubicBezTo>
                      <a:pt x="1" y="67"/>
                      <a:pt x="1" y="134"/>
                      <a:pt x="1" y="200"/>
                    </a:cubicBezTo>
                    <a:lnTo>
                      <a:pt x="23884" y="200"/>
                    </a:lnTo>
                    <a:cubicBezTo>
                      <a:pt x="23851" y="134"/>
                      <a:pt x="23851" y="67"/>
                      <a:pt x="23851" y="0"/>
                    </a:cubicBezTo>
                    <a:close/>
                  </a:path>
                </a:pathLst>
              </a:custGeom>
              <a:solidFill>
                <a:srgbClr val="7F7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44"/>
              <p:cNvSpPr/>
              <p:nvPr/>
            </p:nvSpPr>
            <p:spPr>
              <a:xfrm>
                <a:off x="6759341" y="981994"/>
                <a:ext cx="272532" cy="176483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2269" extrusionOk="0">
                    <a:moveTo>
                      <a:pt x="2336" y="0"/>
                    </a:moveTo>
                    <a:cubicBezTo>
                      <a:pt x="2102" y="17"/>
                      <a:pt x="1869" y="17"/>
                      <a:pt x="1635" y="17"/>
                    </a:cubicBezTo>
                    <a:cubicBezTo>
                      <a:pt x="1402" y="17"/>
                      <a:pt x="1168" y="17"/>
                      <a:pt x="935" y="34"/>
                    </a:cubicBezTo>
                    <a:cubicBezTo>
                      <a:pt x="878" y="34"/>
                      <a:pt x="820" y="31"/>
                      <a:pt x="764" y="31"/>
                    </a:cubicBezTo>
                    <a:cubicBezTo>
                      <a:pt x="623" y="31"/>
                      <a:pt x="487" y="48"/>
                      <a:pt x="368" y="167"/>
                    </a:cubicBezTo>
                    <a:cubicBezTo>
                      <a:pt x="34" y="501"/>
                      <a:pt x="1" y="1635"/>
                      <a:pt x="334" y="1968"/>
                    </a:cubicBezTo>
                    <a:cubicBezTo>
                      <a:pt x="539" y="2173"/>
                      <a:pt x="717" y="2254"/>
                      <a:pt x="880" y="2254"/>
                    </a:cubicBezTo>
                    <a:cubicBezTo>
                      <a:pt x="1193" y="2254"/>
                      <a:pt x="1450" y="1954"/>
                      <a:pt x="1735" y="1668"/>
                    </a:cubicBezTo>
                    <a:cubicBezTo>
                      <a:pt x="1991" y="1949"/>
                      <a:pt x="2227" y="2269"/>
                      <a:pt x="2562" y="2269"/>
                    </a:cubicBezTo>
                    <a:cubicBezTo>
                      <a:pt x="2665" y="2269"/>
                      <a:pt x="2778" y="2239"/>
                      <a:pt x="2903" y="2168"/>
                    </a:cubicBezTo>
                    <a:cubicBezTo>
                      <a:pt x="3503" y="1802"/>
                      <a:pt x="3370" y="1168"/>
                      <a:pt x="3270" y="601"/>
                    </a:cubicBezTo>
                    <a:cubicBezTo>
                      <a:pt x="3203" y="67"/>
                      <a:pt x="2836" y="0"/>
                      <a:pt x="23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44"/>
              <p:cNvSpPr/>
              <p:nvPr/>
            </p:nvSpPr>
            <p:spPr>
              <a:xfrm>
                <a:off x="7323650" y="1480375"/>
                <a:ext cx="284924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1439" extrusionOk="0">
                    <a:moveTo>
                      <a:pt x="2937" y="0"/>
                    </a:moveTo>
                    <a:cubicBezTo>
                      <a:pt x="2905" y="0"/>
                      <a:pt x="2871" y="1"/>
                      <a:pt x="2835" y="4"/>
                    </a:cubicBezTo>
                    <a:cubicBezTo>
                      <a:pt x="2680" y="15"/>
                      <a:pt x="2520" y="19"/>
                      <a:pt x="2360" y="19"/>
                    </a:cubicBezTo>
                    <a:cubicBezTo>
                      <a:pt x="2039" y="19"/>
                      <a:pt x="1712" y="4"/>
                      <a:pt x="1401" y="4"/>
                    </a:cubicBezTo>
                    <a:cubicBezTo>
                      <a:pt x="1168" y="4"/>
                      <a:pt x="967" y="37"/>
                      <a:pt x="867" y="271"/>
                    </a:cubicBezTo>
                    <a:cubicBezTo>
                      <a:pt x="667" y="704"/>
                      <a:pt x="300" y="971"/>
                      <a:pt x="0" y="1438"/>
                    </a:cubicBezTo>
                    <a:cubicBezTo>
                      <a:pt x="623" y="1438"/>
                      <a:pt x="1245" y="1423"/>
                      <a:pt x="1868" y="1423"/>
                    </a:cubicBezTo>
                    <a:cubicBezTo>
                      <a:pt x="2179" y="1423"/>
                      <a:pt x="2491" y="1427"/>
                      <a:pt x="2802" y="1438"/>
                    </a:cubicBezTo>
                    <a:cubicBezTo>
                      <a:pt x="3369" y="1438"/>
                      <a:pt x="3469" y="1171"/>
                      <a:pt x="3503" y="704"/>
                    </a:cubicBezTo>
                    <a:cubicBezTo>
                      <a:pt x="3565" y="208"/>
                      <a:pt x="3367" y="0"/>
                      <a:pt x="29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44"/>
              <p:cNvSpPr/>
              <p:nvPr/>
            </p:nvSpPr>
            <p:spPr>
              <a:xfrm>
                <a:off x="6187450" y="1479675"/>
                <a:ext cx="2191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448" extrusionOk="0">
                    <a:moveTo>
                      <a:pt x="502" y="0"/>
                    </a:moveTo>
                    <a:cubicBezTo>
                      <a:pt x="151" y="0"/>
                      <a:pt x="1" y="208"/>
                      <a:pt x="30" y="647"/>
                    </a:cubicBezTo>
                    <a:cubicBezTo>
                      <a:pt x="30" y="1047"/>
                      <a:pt x="97" y="1447"/>
                      <a:pt x="664" y="1447"/>
                    </a:cubicBezTo>
                    <a:cubicBezTo>
                      <a:pt x="875" y="1436"/>
                      <a:pt x="1086" y="1432"/>
                      <a:pt x="1301" y="1432"/>
                    </a:cubicBezTo>
                    <a:cubicBezTo>
                      <a:pt x="1731" y="1432"/>
                      <a:pt x="2176" y="1447"/>
                      <a:pt x="2665" y="1447"/>
                    </a:cubicBezTo>
                    <a:cubicBezTo>
                      <a:pt x="2231" y="13"/>
                      <a:pt x="2231" y="13"/>
                      <a:pt x="964" y="13"/>
                    </a:cubicBezTo>
                    <a:cubicBezTo>
                      <a:pt x="897" y="13"/>
                      <a:pt x="830" y="28"/>
                      <a:pt x="764" y="28"/>
                    </a:cubicBezTo>
                    <a:cubicBezTo>
                      <a:pt x="730" y="28"/>
                      <a:pt x="697" y="24"/>
                      <a:pt x="664" y="13"/>
                    </a:cubicBezTo>
                    <a:cubicBezTo>
                      <a:pt x="606" y="5"/>
                      <a:pt x="552" y="0"/>
                      <a:pt x="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5854199" y="958425"/>
                <a:ext cx="149777" cy="1980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474" extrusionOk="0">
                    <a:moveTo>
                      <a:pt x="68" y="0"/>
                    </a:moveTo>
                    <a:cubicBezTo>
                      <a:pt x="1" y="867"/>
                      <a:pt x="301" y="1568"/>
                      <a:pt x="768" y="2202"/>
                    </a:cubicBezTo>
                    <a:cubicBezTo>
                      <a:pt x="888" y="2351"/>
                      <a:pt x="1007" y="2474"/>
                      <a:pt x="1198" y="2474"/>
                    </a:cubicBezTo>
                    <a:cubicBezTo>
                      <a:pt x="1221" y="2474"/>
                      <a:pt x="1244" y="2472"/>
                      <a:pt x="1268" y="2468"/>
                    </a:cubicBezTo>
                    <a:cubicBezTo>
                      <a:pt x="1535" y="2435"/>
                      <a:pt x="1602" y="2202"/>
                      <a:pt x="1635" y="2001"/>
                    </a:cubicBezTo>
                    <a:cubicBezTo>
                      <a:pt x="1735" y="1334"/>
                      <a:pt x="1769" y="667"/>
                      <a:pt x="15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7787251" y="950775"/>
                <a:ext cx="153598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568" extrusionOk="0">
                    <a:moveTo>
                      <a:pt x="873" y="1"/>
                    </a:moveTo>
                    <a:cubicBezTo>
                      <a:pt x="656" y="1"/>
                      <a:pt x="445" y="19"/>
                      <a:pt x="234" y="64"/>
                    </a:cubicBezTo>
                    <a:cubicBezTo>
                      <a:pt x="34" y="765"/>
                      <a:pt x="1" y="1432"/>
                      <a:pt x="167" y="2132"/>
                    </a:cubicBezTo>
                    <a:cubicBezTo>
                      <a:pt x="230" y="2401"/>
                      <a:pt x="369" y="2567"/>
                      <a:pt x="545" y="2567"/>
                    </a:cubicBezTo>
                    <a:cubicBezTo>
                      <a:pt x="653" y="2567"/>
                      <a:pt x="775" y="2505"/>
                      <a:pt x="901" y="2366"/>
                    </a:cubicBezTo>
                    <a:cubicBezTo>
                      <a:pt x="1468" y="1732"/>
                      <a:pt x="1802" y="965"/>
                      <a:pt x="1702" y="64"/>
                    </a:cubicBezTo>
                    <a:cubicBezTo>
                      <a:pt x="1409" y="27"/>
                      <a:pt x="1136" y="1"/>
                      <a:pt x="8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6676275" y="908225"/>
                <a:ext cx="434048" cy="44575"/>
              </a:xfrm>
              <a:custGeom>
                <a:avLst/>
                <a:gdLst/>
                <a:ahLst/>
                <a:cxnLst/>
                <a:rect l="l" t="t" r="r" b="b"/>
                <a:pathLst>
                  <a:path w="5438" h="573" extrusionOk="0">
                    <a:moveTo>
                      <a:pt x="299" y="1"/>
                    </a:moveTo>
                    <a:cubicBezTo>
                      <a:pt x="144" y="1"/>
                      <a:pt x="0" y="37"/>
                      <a:pt x="0" y="306"/>
                    </a:cubicBezTo>
                    <a:cubicBezTo>
                      <a:pt x="0" y="573"/>
                      <a:pt x="234" y="573"/>
                      <a:pt x="434" y="573"/>
                    </a:cubicBezTo>
                    <a:lnTo>
                      <a:pt x="5037" y="573"/>
                    </a:lnTo>
                    <a:cubicBezTo>
                      <a:pt x="5271" y="573"/>
                      <a:pt x="5437" y="539"/>
                      <a:pt x="5437" y="272"/>
                    </a:cubicBezTo>
                    <a:cubicBezTo>
                      <a:pt x="5437" y="27"/>
                      <a:pt x="5281" y="4"/>
                      <a:pt x="5115" y="4"/>
                    </a:cubicBezTo>
                    <a:cubicBezTo>
                      <a:pt x="5078" y="4"/>
                      <a:pt x="5040" y="6"/>
                      <a:pt x="5004" y="6"/>
                    </a:cubicBezTo>
                    <a:lnTo>
                      <a:pt x="467" y="6"/>
                    </a:lnTo>
                    <a:cubicBezTo>
                      <a:pt x="414" y="6"/>
                      <a:pt x="356" y="1"/>
                      <a:pt x="299" y="1"/>
                    </a:cubicBezTo>
                    <a:close/>
                  </a:path>
                </a:pathLst>
              </a:custGeom>
              <a:solidFill>
                <a:srgbClr val="7F7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7188900" y="1106754"/>
                <a:ext cx="321821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76" extrusionOk="0">
                    <a:moveTo>
                      <a:pt x="67" y="101"/>
                    </a:moveTo>
                    <a:cubicBezTo>
                      <a:pt x="0" y="434"/>
                      <a:pt x="67" y="668"/>
                      <a:pt x="400" y="668"/>
                    </a:cubicBezTo>
                    <a:cubicBezTo>
                      <a:pt x="801" y="668"/>
                      <a:pt x="1201" y="675"/>
                      <a:pt x="1601" y="675"/>
                    </a:cubicBezTo>
                    <a:cubicBezTo>
                      <a:pt x="2402" y="675"/>
                      <a:pt x="3202" y="645"/>
                      <a:pt x="4003" y="467"/>
                    </a:cubicBezTo>
                    <a:cubicBezTo>
                      <a:pt x="2702" y="0"/>
                      <a:pt x="1368" y="301"/>
                      <a:pt x="67" y="101"/>
                    </a:cubicBezTo>
                    <a:close/>
                  </a:path>
                </a:pathLst>
              </a:custGeom>
              <a:solidFill>
                <a:srgbClr val="7F7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44"/>
              <p:cNvSpPr/>
              <p:nvPr/>
            </p:nvSpPr>
            <p:spPr>
              <a:xfrm>
                <a:off x="6283750" y="1124302"/>
                <a:ext cx="311426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635" extrusionOk="0">
                    <a:moveTo>
                      <a:pt x="3904" y="1"/>
                    </a:moveTo>
                    <a:lnTo>
                      <a:pt x="3904" y="1"/>
                    </a:lnTo>
                    <a:cubicBezTo>
                      <a:pt x="3437" y="72"/>
                      <a:pt x="2966" y="80"/>
                      <a:pt x="2496" y="80"/>
                    </a:cubicBezTo>
                    <a:cubicBezTo>
                      <a:pt x="2373" y="80"/>
                      <a:pt x="2250" y="79"/>
                      <a:pt x="2127" y="79"/>
                    </a:cubicBezTo>
                    <a:cubicBezTo>
                      <a:pt x="1409" y="79"/>
                      <a:pt x="695" y="97"/>
                      <a:pt x="1" y="334"/>
                    </a:cubicBezTo>
                    <a:cubicBezTo>
                      <a:pt x="1168" y="634"/>
                      <a:pt x="2336" y="568"/>
                      <a:pt x="3537" y="601"/>
                    </a:cubicBezTo>
                    <a:cubicBezTo>
                      <a:pt x="3870" y="601"/>
                      <a:pt x="3970" y="401"/>
                      <a:pt x="3904" y="1"/>
                    </a:cubicBezTo>
                    <a:close/>
                  </a:path>
                </a:pathLst>
              </a:custGeom>
              <a:solidFill>
                <a:srgbClr val="7F7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4"/>
              <p:cNvSpPr/>
              <p:nvPr/>
            </p:nvSpPr>
            <p:spPr>
              <a:xfrm>
                <a:off x="6155199" y="905525"/>
                <a:ext cx="121950" cy="24120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3036" extrusionOk="0">
                    <a:moveTo>
                      <a:pt x="434" y="0"/>
                    </a:moveTo>
                    <a:lnTo>
                      <a:pt x="434" y="0"/>
                    </a:lnTo>
                    <a:cubicBezTo>
                      <a:pt x="0" y="567"/>
                      <a:pt x="234" y="1635"/>
                      <a:pt x="1001" y="3036"/>
                    </a:cubicBezTo>
                    <a:cubicBezTo>
                      <a:pt x="1168" y="2869"/>
                      <a:pt x="1468" y="2802"/>
                      <a:pt x="1401" y="2569"/>
                    </a:cubicBezTo>
                    <a:cubicBezTo>
                      <a:pt x="1101" y="1735"/>
                      <a:pt x="767" y="901"/>
                      <a:pt x="434" y="0"/>
                    </a:cubicBezTo>
                    <a:close/>
                  </a:path>
                </a:pathLst>
              </a:custGeom>
              <a:solidFill>
                <a:srgbClr val="7F7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4"/>
              <p:cNvSpPr/>
              <p:nvPr/>
            </p:nvSpPr>
            <p:spPr>
              <a:xfrm>
                <a:off x="7504226" y="913575"/>
                <a:ext cx="137600" cy="233374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937" extrusionOk="0">
                    <a:moveTo>
                      <a:pt x="1034" y="1"/>
                    </a:moveTo>
                    <a:lnTo>
                      <a:pt x="1034" y="1"/>
                    </a:lnTo>
                    <a:cubicBezTo>
                      <a:pt x="734" y="801"/>
                      <a:pt x="467" y="1569"/>
                      <a:pt x="167" y="2303"/>
                    </a:cubicBezTo>
                    <a:cubicBezTo>
                      <a:pt x="0" y="2703"/>
                      <a:pt x="267" y="2803"/>
                      <a:pt x="534" y="2936"/>
                    </a:cubicBezTo>
                    <a:cubicBezTo>
                      <a:pt x="1368" y="1335"/>
                      <a:pt x="1568" y="401"/>
                      <a:pt x="1034" y="1"/>
                    </a:cubicBezTo>
                    <a:close/>
                  </a:path>
                </a:pathLst>
              </a:custGeom>
              <a:solidFill>
                <a:srgbClr val="7F72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44"/>
              <p:cNvSpPr/>
              <p:nvPr/>
            </p:nvSpPr>
            <p:spPr>
              <a:xfrm>
                <a:off x="6406583" y="1646894"/>
                <a:ext cx="980774" cy="741399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9532" extrusionOk="0">
                    <a:moveTo>
                      <a:pt x="1000" y="1"/>
                    </a:moveTo>
                    <a:cubicBezTo>
                      <a:pt x="767" y="1"/>
                      <a:pt x="446" y="52"/>
                      <a:pt x="1" y="128"/>
                    </a:cubicBezTo>
                    <a:lnTo>
                      <a:pt x="1" y="9468"/>
                    </a:lnTo>
                    <a:cubicBezTo>
                      <a:pt x="312" y="9505"/>
                      <a:pt x="613" y="9531"/>
                      <a:pt x="904" y="9531"/>
                    </a:cubicBezTo>
                    <a:cubicBezTo>
                      <a:pt x="1144" y="9531"/>
                      <a:pt x="1376" y="9513"/>
                      <a:pt x="1602" y="9468"/>
                    </a:cubicBezTo>
                    <a:cubicBezTo>
                      <a:pt x="1769" y="8934"/>
                      <a:pt x="1535" y="8367"/>
                      <a:pt x="1836" y="7834"/>
                    </a:cubicBezTo>
                    <a:cubicBezTo>
                      <a:pt x="2169" y="8367"/>
                      <a:pt x="1936" y="8934"/>
                      <a:pt x="2169" y="9468"/>
                    </a:cubicBezTo>
                    <a:lnTo>
                      <a:pt x="12610" y="9468"/>
                    </a:lnTo>
                    <a:lnTo>
                      <a:pt x="12610" y="95"/>
                    </a:lnTo>
                    <a:cubicBezTo>
                      <a:pt x="12306" y="74"/>
                      <a:pt x="12039" y="42"/>
                      <a:pt x="11756" y="42"/>
                    </a:cubicBezTo>
                    <a:cubicBezTo>
                      <a:pt x="11574" y="42"/>
                      <a:pt x="11385" y="55"/>
                      <a:pt x="11176" y="95"/>
                    </a:cubicBezTo>
                    <a:cubicBezTo>
                      <a:pt x="11376" y="2697"/>
                      <a:pt x="11309" y="5232"/>
                      <a:pt x="11075" y="7800"/>
                    </a:cubicBezTo>
                    <a:cubicBezTo>
                      <a:pt x="10809" y="5232"/>
                      <a:pt x="11109" y="2663"/>
                      <a:pt x="10842" y="95"/>
                    </a:cubicBezTo>
                    <a:lnTo>
                      <a:pt x="1902" y="95"/>
                    </a:lnTo>
                    <a:cubicBezTo>
                      <a:pt x="2036" y="1829"/>
                      <a:pt x="2036" y="3497"/>
                      <a:pt x="1836" y="5132"/>
                    </a:cubicBezTo>
                    <a:cubicBezTo>
                      <a:pt x="1602" y="3897"/>
                      <a:pt x="1702" y="2663"/>
                      <a:pt x="1669" y="1429"/>
                    </a:cubicBezTo>
                    <a:cubicBezTo>
                      <a:pt x="1621" y="330"/>
                      <a:pt x="1590" y="1"/>
                      <a:pt x="1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4"/>
              <p:cNvSpPr/>
              <p:nvPr/>
            </p:nvSpPr>
            <p:spPr>
              <a:xfrm>
                <a:off x="6326400" y="2403725"/>
                <a:ext cx="1139051" cy="122751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1405" extrusionOk="0">
                    <a:moveTo>
                      <a:pt x="2136" y="1"/>
                    </a:moveTo>
                    <a:cubicBezTo>
                      <a:pt x="1635" y="1"/>
                      <a:pt x="1135" y="34"/>
                      <a:pt x="635" y="67"/>
                    </a:cubicBezTo>
                    <a:cubicBezTo>
                      <a:pt x="201" y="101"/>
                      <a:pt x="1" y="368"/>
                      <a:pt x="68" y="801"/>
                    </a:cubicBezTo>
                    <a:cubicBezTo>
                      <a:pt x="130" y="1148"/>
                      <a:pt x="253" y="1405"/>
                      <a:pt x="659" y="1405"/>
                    </a:cubicBezTo>
                    <a:cubicBezTo>
                      <a:pt x="683" y="1405"/>
                      <a:pt x="708" y="1404"/>
                      <a:pt x="735" y="1402"/>
                    </a:cubicBezTo>
                    <a:cubicBezTo>
                      <a:pt x="2936" y="1235"/>
                      <a:pt x="5138" y="1335"/>
                      <a:pt x="7339" y="1268"/>
                    </a:cubicBezTo>
                    <a:cubicBezTo>
                      <a:pt x="9508" y="1335"/>
                      <a:pt x="11709" y="1235"/>
                      <a:pt x="13911" y="1402"/>
                    </a:cubicBezTo>
                    <a:cubicBezTo>
                      <a:pt x="13937" y="1404"/>
                      <a:pt x="13963" y="1405"/>
                      <a:pt x="13987" y="1405"/>
                    </a:cubicBezTo>
                    <a:cubicBezTo>
                      <a:pt x="14396" y="1405"/>
                      <a:pt x="14546" y="1148"/>
                      <a:pt x="14578" y="801"/>
                    </a:cubicBezTo>
                    <a:cubicBezTo>
                      <a:pt x="14645" y="368"/>
                      <a:pt x="14444" y="101"/>
                      <a:pt x="14011" y="67"/>
                    </a:cubicBezTo>
                    <a:cubicBezTo>
                      <a:pt x="13510" y="34"/>
                      <a:pt x="13010" y="1"/>
                      <a:pt x="12510" y="1"/>
                    </a:cubicBezTo>
                    <a:cubicBezTo>
                      <a:pt x="10775" y="34"/>
                      <a:pt x="9049" y="51"/>
                      <a:pt x="7323" y="51"/>
                    </a:cubicBezTo>
                    <a:cubicBezTo>
                      <a:pt x="5597" y="51"/>
                      <a:pt x="3870" y="34"/>
                      <a:pt x="2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4"/>
              <p:cNvSpPr/>
              <p:nvPr/>
            </p:nvSpPr>
            <p:spPr>
              <a:xfrm>
                <a:off x="6762216" y="1821848"/>
                <a:ext cx="264366" cy="446613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742" extrusionOk="0">
                    <a:moveTo>
                      <a:pt x="1697" y="0"/>
                    </a:moveTo>
                    <a:cubicBezTo>
                      <a:pt x="1097" y="0"/>
                      <a:pt x="730" y="401"/>
                      <a:pt x="496" y="868"/>
                    </a:cubicBezTo>
                    <a:cubicBezTo>
                      <a:pt x="363" y="1168"/>
                      <a:pt x="263" y="1468"/>
                      <a:pt x="229" y="1802"/>
                    </a:cubicBezTo>
                    <a:cubicBezTo>
                      <a:pt x="96" y="2502"/>
                      <a:pt x="29" y="3236"/>
                      <a:pt x="63" y="3970"/>
                    </a:cubicBezTo>
                    <a:cubicBezTo>
                      <a:pt x="63" y="4270"/>
                      <a:pt x="96" y="4604"/>
                      <a:pt x="63" y="4937"/>
                    </a:cubicBezTo>
                    <a:cubicBezTo>
                      <a:pt x="0" y="5501"/>
                      <a:pt x="261" y="5741"/>
                      <a:pt x="789" y="5741"/>
                    </a:cubicBezTo>
                    <a:cubicBezTo>
                      <a:pt x="824" y="5741"/>
                      <a:pt x="860" y="5740"/>
                      <a:pt x="897" y="5738"/>
                    </a:cubicBezTo>
                    <a:cubicBezTo>
                      <a:pt x="1214" y="5705"/>
                      <a:pt x="1539" y="5696"/>
                      <a:pt x="1864" y="5696"/>
                    </a:cubicBezTo>
                    <a:cubicBezTo>
                      <a:pt x="2189" y="5696"/>
                      <a:pt x="2514" y="5705"/>
                      <a:pt x="2831" y="5705"/>
                    </a:cubicBezTo>
                    <a:cubicBezTo>
                      <a:pt x="3198" y="5705"/>
                      <a:pt x="3365" y="5571"/>
                      <a:pt x="3365" y="5171"/>
                    </a:cubicBezTo>
                    <a:cubicBezTo>
                      <a:pt x="3365" y="4437"/>
                      <a:pt x="3398" y="3670"/>
                      <a:pt x="3365" y="2936"/>
                    </a:cubicBezTo>
                    <a:cubicBezTo>
                      <a:pt x="3298" y="2235"/>
                      <a:pt x="3298" y="1535"/>
                      <a:pt x="2965" y="901"/>
                    </a:cubicBezTo>
                    <a:cubicBezTo>
                      <a:pt x="2698" y="401"/>
                      <a:pt x="2331" y="0"/>
                      <a:pt x="16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4"/>
              <p:cNvSpPr/>
              <p:nvPr/>
            </p:nvSpPr>
            <p:spPr>
              <a:xfrm>
                <a:off x="6665851" y="1737771"/>
                <a:ext cx="471332" cy="603884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7764" extrusionOk="0">
                    <a:moveTo>
                      <a:pt x="2699" y="1"/>
                    </a:moveTo>
                    <a:cubicBezTo>
                      <a:pt x="1694" y="1"/>
                      <a:pt x="620" y="757"/>
                      <a:pt x="401" y="1715"/>
                    </a:cubicBezTo>
                    <a:cubicBezTo>
                      <a:pt x="1" y="3517"/>
                      <a:pt x="101" y="5351"/>
                      <a:pt x="101" y="7152"/>
                    </a:cubicBezTo>
                    <a:cubicBezTo>
                      <a:pt x="101" y="7486"/>
                      <a:pt x="268" y="7619"/>
                      <a:pt x="635" y="7619"/>
                    </a:cubicBezTo>
                    <a:cubicBezTo>
                      <a:pt x="1802" y="7653"/>
                      <a:pt x="2970" y="7720"/>
                      <a:pt x="4137" y="7753"/>
                    </a:cubicBezTo>
                    <a:cubicBezTo>
                      <a:pt x="4448" y="7758"/>
                      <a:pt x="4702" y="7764"/>
                      <a:pt x="4909" y="7764"/>
                    </a:cubicBezTo>
                    <a:cubicBezTo>
                      <a:pt x="6060" y="7764"/>
                      <a:pt x="5777" y="7583"/>
                      <a:pt x="5805" y="6085"/>
                    </a:cubicBezTo>
                    <a:cubicBezTo>
                      <a:pt x="5838" y="4684"/>
                      <a:pt x="5705" y="3283"/>
                      <a:pt x="5371" y="1949"/>
                    </a:cubicBezTo>
                    <a:cubicBezTo>
                      <a:pt x="5171" y="1081"/>
                      <a:pt x="4804" y="648"/>
                      <a:pt x="4170" y="414"/>
                    </a:cubicBezTo>
                    <a:lnTo>
                      <a:pt x="4170" y="414"/>
                    </a:lnTo>
                    <a:cubicBezTo>
                      <a:pt x="5571" y="2549"/>
                      <a:pt x="5371" y="4918"/>
                      <a:pt x="5405" y="7253"/>
                    </a:cubicBezTo>
                    <a:lnTo>
                      <a:pt x="568" y="7253"/>
                    </a:lnTo>
                    <a:cubicBezTo>
                      <a:pt x="668" y="5451"/>
                      <a:pt x="468" y="3750"/>
                      <a:pt x="668" y="2015"/>
                    </a:cubicBezTo>
                    <a:cubicBezTo>
                      <a:pt x="735" y="1315"/>
                      <a:pt x="1102" y="915"/>
                      <a:pt x="1702" y="614"/>
                    </a:cubicBezTo>
                    <a:cubicBezTo>
                      <a:pt x="2202" y="348"/>
                      <a:pt x="2769" y="348"/>
                      <a:pt x="3336" y="114"/>
                    </a:cubicBezTo>
                    <a:cubicBezTo>
                      <a:pt x="3133" y="37"/>
                      <a:pt x="2918" y="1"/>
                      <a:pt x="2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>
                <a:off x="6762216" y="1821848"/>
                <a:ext cx="264366" cy="446613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5742" extrusionOk="0">
                    <a:moveTo>
                      <a:pt x="1697" y="0"/>
                    </a:moveTo>
                    <a:cubicBezTo>
                      <a:pt x="1097" y="0"/>
                      <a:pt x="730" y="401"/>
                      <a:pt x="496" y="868"/>
                    </a:cubicBezTo>
                    <a:cubicBezTo>
                      <a:pt x="363" y="1168"/>
                      <a:pt x="263" y="1468"/>
                      <a:pt x="229" y="1802"/>
                    </a:cubicBezTo>
                    <a:cubicBezTo>
                      <a:pt x="96" y="2502"/>
                      <a:pt x="29" y="3236"/>
                      <a:pt x="63" y="3970"/>
                    </a:cubicBezTo>
                    <a:cubicBezTo>
                      <a:pt x="63" y="4270"/>
                      <a:pt x="96" y="4604"/>
                      <a:pt x="63" y="4937"/>
                    </a:cubicBezTo>
                    <a:cubicBezTo>
                      <a:pt x="0" y="5501"/>
                      <a:pt x="261" y="5741"/>
                      <a:pt x="789" y="5741"/>
                    </a:cubicBezTo>
                    <a:cubicBezTo>
                      <a:pt x="824" y="5741"/>
                      <a:pt x="860" y="5740"/>
                      <a:pt x="897" y="5738"/>
                    </a:cubicBezTo>
                    <a:cubicBezTo>
                      <a:pt x="1214" y="5705"/>
                      <a:pt x="1539" y="5696"/>
                      <a:pt x="1864" y="5696"/>
                    </a:cubicBezTo>
                    <a:cubicBezTo>
                      <a:pt x="2189" y="5696"/>
                      <a:pt x="2514" y="5705"/>
                      <a:pt x="2831" y="5705"/>
                    </a:cubicBezTo>
                    <a:cubicBezTo>
                      <a:pt x="3198" y="5705"/>
                      <a:pt x="3365" y="5571"/>
                      <a:pt x="3365" y="5171"/>
                    </a:cubicBezTo>
                    <a:cubicBezTo>
                      <a:pt x="3365" y="4437"/>
                      <a:pt x="3398" y="3670"/>
                      <a:pt x="3365" y="2936"/>
                    </a:cubicBezTo>
                    <a:cubicBezTo>
                      <a:pt x="3298" y="2235"/>
                      <a:pt x="3298" y="1535"/>
                      <a:pt x="2965" y="901"/>
                    </a:cubicBezTo>
                    <a:cubicBezTo>
                      <a:pt x="2698" y="401"/>
                      <a:pt x="2331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4"/>
              <p:cNvSpPr/>
              <p:nvPr/>
            </p:nvSpPr>
            <p:spPr>
              <a:xfrm>
                <a:off x="6665851" y="1737771"/>
                <a:ext cx="471332" cy="603884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7764" extrusionOk="0">
                    <a:moveTo>
                      <a:pt x="2699" y="1"/>
                    </a:moveTo>
                    <a:cubicBezTo>
                      <a:pt x="1694" y="1"/>
                      <a:pt x="620" y="757"/>
                      <a:pt x="401" y="1715"/>
                    </a:cubicBezTo>
                    <a:cubicBezTo>
                      <a:pt x="1" y="3517"/>
                      <a:pt x="101" y="5351"/>
                      <a:pt x="101" y="7152"/>
                    </a:cubicBezTo>
                    <a:cubicBezTo>
                      <a:pt x="101" y="7486"/>
                      <a:pt x="268" y="7619"/>
                      <a:pt x="635" y="7619"/>
                    </a:cubicBezTo>
                    <a:cubicBezTo>
                      <a:pt x="1802" y="7653"/>
                      <a:pt x="2970" y="7720"/>
                      <a:pt x="4137" y="7753"/>
                    </a:cubicBezTo>
                    <a:cubicBezTo>
                      <a:pt x="4448" y="7758"/>
                      <a:pt x="4702" y="7764"/>
                      <a:pt x="4909" y="7764"/>
                    </a:cubicBezTo>
                    <a:cubicBezTo>
                      <a:pt x="6060" y="7764"/>
                      <a:pt x="5777" y="7583"/>
                      <a:pt x="5805" y="6085"/>
                    </a:cubicBezTo>
                    <a:cubicBezTo>
                      <a:pt x="5838" y="4684"/>
                      <a:pt x="5705" y="3283"/>
                      <a:pt x="5371" y="1949"/>
                    </a:cubicBezTo>
                    <a:cubicBezTo>
                      <a:pt x="5171" y="1081"/>
                      <a:pt x="4804" y="648"/>
                      <a:pt x="4170" y="414"/>
                    </a:cubicBezTo>
                    <a:lnTo>
                      <a:pt x="4170" y="414"/>
                    </a:lnTo>
                    <a:cubicBezTo>
                      <a:pt x="5571" y="2549"/>
                      <a:pt x="5371" y="4918"/>
                      <a:pt x="5405" y="7253"/>
                    </a:cubicBezTo>
                    <a:lnTo>
                      <a:pt x="568" y="7253"/>
                    </a:lnTo>
                    <a:cubicBezTo>
                      <a:pt x="668" y="5451"/>
                      <a:pt x="468" y="3750"/>
                      <a:pt x="668" y="2015"/>
                    </a:cubicBezTo>
                    <a:cubicBezTo>
                      <a:pt x="735" y="1315"/>
                      <a:pt x="1102" y="915"/>
                      <a:pt x="1702" y="614"/>
                    </a:cubicBezTo>
                    <a:cubicBezTo>
                      <a:pt x="2202" y="348"/>
                      <a:pt x="2769" y="348"/>
                      <a:pt x="3336" y="114"/>
                    </a:cubicBezTo>
                    <a:cubicBezTo>
                      <a:pt x="3133" y="37"/>
                      <a:pt x="2918" y="1"/>
                      <a:pt x="2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4"/>
              <p:cNvSpPr/>
              <p:nvPr/>
            </p:nvSpPr>
            <p:spPr>
              <a:xfrm>
                <a:off x="5401375" y="873450"/>
                <a:ext cx="3016828" cy="3400526"/>
              </a:xfrm>
              <a:custGeom>
                <a:avLst/>
                <a:gdLst/>
                <a:ahLst/>
                <a:cxnLst/>
                <a:rect l="l" t="t" r="r" b="b"/>
                <a:pathLst>
                  <a:path w="38962" h="43916" extrusionOk="0">
                    <a:moveTo>
                      <a:pt x="16878" y="446"/>
                    </a:moveTo>
                    <a:cubicBezTo>
                      <a:pt x="16935" y="446"/>
                      <a:pt x="16993" y="451"/>
                      <a:pt x="17046" y="451"/>
                    </a:cubicBezTo>
                    <a:lnTo>
                      <a:pt x="21616" y="451"/>
                    </a:lnTo>
                    <a:cubicBezTo>
                      <a:pt x="21647" y="451"/>
                      <a:pt x="21679" y="450"/>
                      <a:pt x="21712" y="450"/>
                    </a:cubicBezTo>
                    <a:cubicBezTo>
                      <a:pt x="21860" y="450"/>
                      <a:pt x="22016" y="472"/>
                      <a:pt x="22016" y="718"/>
                    </a:cubicBezTo>
                    <a:cubicBezTo>
                      <a:pt x="22050" y="984"/>
                      <a:pt x="21850" y="1018"/>
                      <a:pt x="21616" y="1018"/>
                    </a:cubicBezTo>
                    <a:lnTo>
                      <a:pt x="17013" y="1018"/>
                    </a:lnTo>
                    <a:cubicBezTo>
                      <a:pt x="16977" y="1018"/>
                      <a:pt x="16939" y="1019"/>
                      <a:pt x="16902" y="1019"/>
                    </a:cubicBezTo>
                    <a:cubicBezTo>
                      <a:pt x="16736" y="1019"/>
                      <a:pt x="16579" y="997"/>
                      <a:pt x="16579" y="751"/>
                    </a:cubicBezTo>
                    <a:cubicBezTo>
                      <a:pt x="16579" y="482"/>
                      <a:pt x="16723" y="446"/>
                      <a:pt x="16878" y="446"/>
                    </a:cubicBezTo>
                    <a:close/>
                    <a:moveTo>
                      <a:pt x="28388" y="517"/>
                    </a:moveTo>
                    <a:lnTo>
                      <a:pt x="28388" y="517"/>
                    </a:lnTo>
                    <a:cubicBezTo>
                      <a:pt x="28888" y="918"/>
                      <a:pt x="28721" y="1818"/>
                      <a:pt x="27854" y="3419"/>
                    </a:cubicBezTo>
                    <a:cubicBezTo>
                      <a:pt x="27587" y="3286"/>
                      <a:pt x="27320" y="3186"/>
                      <a:pt x="27487" y="2786"/>
                    </a:cubicBezTo>
                    <a:cubicBezTo>
                      <a:pt x="27787" y="2052"/>
                      <a:pt x="28054" y="1318"/>
                      <a:pt x="28388" y="517"/>
                    </a:cubicBezTo>
                    <a:close/>
                    <a:moveTo>
                      <a:pt x="10208" y="451"/>
                    </a:moveTo>
                    <a:lnTo>
                      <a:pt x="10208" y="451"/>
                    </a:lnTo>
                    <a:cubicBezTo>
                      <a:pt x="10542" y="1318"/>
                      <a:pt x="10875" y="2152"/>
                      <a:pt x="11175" y="2986"/>
                    </a:cubicBezTo>
                    <a:cubicBezTo>
                      <a:pt x="11242" y="3219"/>
                      <a:pt x="10975" y="3286"/>
                      <a:pt x="10775" y="3453"/>
                    </a:cubicBezTo>
                    <a:cubicBezTo>
                      <a:pt x="10008" y="2052"/>
                      <a:pt x="9774" y="1018"/>
                      <a:pt x="10208" y="451"/>
                    </a:cubicBezTo>
                    <a:close/>
                    <a:moveTo>
                      <a:pt x="7439" y="1151"/>
                    </a:moveTo>
                    <a:cubicBezTo>
                      <a:pt x="7673" y="1818"/>
                      <a:pt x="7640" y="2485"/>
                      <a:pt x="7539" y="3153"/>
                    </a:cubicBezTo>
                    <a:cubicBezTo>
                      <a:pt x="7506" y="3353"/>
                      <a:pt x="7439" y="3586"/>
                      <a:pt x="7173" y="3653"/>
                    </a:cubicBezTo>
                    <a:cubicBezTo>
                      <a:pt x="6939" y="3653"/>
                      <a:pt x="6806" y="3520"/>
                      <a:pt x="6672" y="3353"/>
                    </a:cubicBezTo>
                    <a:cubicBezTo>
                      <a:pt x="6205" y="2719"/>
                      <a:pt x="5905" y="2052"/>
                      <a:pt x="5972" y="1151"/>
                    </a:cubicBezTo>
                    <a:close/>
                    <a:moveTo>
                      <a:pt x="31878" y="1093"/>
                    </a:moveTo>
                    <a:cubicBezTo>
                      <a:pt x="32115" y="1093"/>
                      <a:pt x="32357" y="1118"/>
                      <a:pt x="32624" y="1151"/>
                    </a:cubicBezTo>
                    <a:cubicBezTo>
                      <a:pt x="32724" y="2052"/>
                      <a:pt x="32424" y="2819"/>
                      <a:pt x="31823" y="3453"/>
                    </a:cubicBezTo>
                    <a:cubicBezTo>
                      <a:pt x="31697" y="3592"/>
                      <a:pt x="31575" y="3655"/>
                      <a:pt x="31467" y="3655"/>
                    </a:cubicBezTo>
                    <a:cubicBezTo>
                      <a:pt x="31291" y="3655"/>
                      <a:pt x="31152" y="3488"/>
                      <a:pt x="31090" y="3219"/>
                    </a:cubicBezTo>
                    <a:cubicBezTo>
                      <a:pt x="30923" y="2552"/>
                      <a:pt x="30956" y="1852"/>
                      <a:pt x="31156" y="1185"/>
                    </a:cubicBezTo>
                    <a:cubicBezTo>
                      <a:pt x="31407" y="1118"/>
                      <a:pt x="31640" y="1093"/>
                      <a:pt x="31878" y="1093"/>
                    </a:cubicBezTo>
                    <a:close/>
                    <a:moveTo>
                      <a:pt x="20127" y="1478"/>
                    </a:moveTo>
                    <a:cubicBezTo>
                      <a:pt x="20507" y="1478"/>
                      <a:pt x="20791" y="1593"/>
                      <a:pt x="20849" y="2085"/>
                    </a:cubicBezTo>
                    <a:cubicBezTo>
                      <a:pt x="20949" y="2652"/>
                      <a:pt x="21082" y="3253"/>
                      <a:pt x="20482" y="3620"/>
                    </a:cubicBezTo>
                    <a:cubicBezTo>
                      <a:pt x="20357" y="3690"/>
                      <a:pt x="20245" y="3720"/>
                      <a:pt x="20142" y="3720"/>
                    </a:cubicBezTo>
                    <a:cubicBezTo>
                      <a:pt x="19806" y="3720"/>
                      <a:pt x="19570" y="3400"/>
                      <a:pt x="19315" y="3119"/>
                    </a:cubicBezTo>
                    <a:cubicBezTo>
                      <a:pt x="19024" y="3409"/>
                      <a:pt x="18764" y="3730"/>
                      <a:pt x="18444" y="3730"/>
                    </a:cubicBezTo>
                    <a:cubicBezTo>
                      <a:pt x="18285" y="3730"/>
                      <a:pt x="18112" y="3651"/>
                      <a:pt x="17914" y="3453"/>
                    </a:cubicBezTo>
                    <a:cubicBezTo>
                      <a:pt x="17580" y="3086"/>
                      <a:pt x="17613" y="1952"/>
                      <a:pt x="17947" y="1618"/>
                    </a:cubicBezTo>
                    <a:cubicBezTo>
                      <a:pt x="18066" y="1499"/>
                      <a:pt x="18202" y="1482"/>
                      <a:pt x="18343" y="1482"/>
                    </a:cubicBezTo>
                    <a:cubicBezTo>
                      <a:pt x="18400" y="1482"/>
                      <a:pt x="18457" y="1485"/>
                      <a:pt x="18514" y="1485"/>
                    </a:cubicBezTo>
                    <a:cubicBezTo>
                      <a:pt x="18825" y="1485"/>
                      <a:pt x="19137" y="1500"/>
                      <a:pt x="19458" y="1500"/>
                    </a:cubicBezTo>
                    <a:cubicBezTo>
                      <a:pt x="19618" y="1500"/>
                      <a:pt x="19782" y="1496"/>
                      <a:pt x="19948" y="1485"/>
                    </a:cubicBezTo>
                    <a:cubicBezTo>
                      <a:pt x="20010" y="1480"/>
                      <a:pt x="20070" y="1478"/>
                      <a:pt x="20127" y="1478"/>
                    </a:cubicBezTo>
                    <a:close/>
                    <a:moveTo>
                      <a:pt x="15312" y="3253"/>
                    </a:moveTo>
                    <a:lnTo>
                      <a:pt x="15312" y="3253"/>
                    </a:lnTo>
                    <a:cubicBezTo>
                      <a:pt x="15412" y="3653"/>
                      <a:pt x="15312" y="3853"/>
                      <a:pt x="14945" y="3853"/>
                    </a:cubicBezTo>
                    <a:cubicBezTo>
                      <a:pt x="13744" y="3820"/>
                      <a:pt x="12576" y="3886"/>
                      <a:pt x="11409" y="3620"/>
                    </a:cubicBezTo>
                    <a:cubicBezTo>
                      <a:pt x="12676" y="3186"/>
                      <a:pt x="14011" y="3453"/>
                      <a:pt x="15312" y="3253"/>
                    </a:cubicBezTo>
                    <a:close/>
                    <a:moveTo>
                      <a:pt x="23284" y="3253"/>
                    </a:moveTo>
                    <a:lnTo>
                      <a:pt x="23284" y="3253"/>
                    </a:lnTo>
                    <a:cubicBezTo>
                      <a:pt x="24585" y="3453"/>
                      <a:pt x="25953" y="3153"/>
                      <a:pt x="27220" y="3620"/>
                    </a:cubicBezTo>
                    <a:cubicBezTo>
                      <a:pt x="26019" y="3886"/>
                      <a:pt x="24818" y="3820"/>
                      <a:pt x="23618" y="3853"/>
                    </a:cubicBezTo>
                    <a:cubicBezTo>
                      <a:pt x="23284" y="3853"/>
                      <a:pt x="23217" y="3620"/>
                      <a:pt x="23284" y="3253"/>
                    </a:cubicBezTo>
                    <a:close/>
                    <a:moveTo>
                      <a:pt x="8857" y="1071"/>
                    </a:moveTo>
                    <a:cubicBezTo>
                      <a:pt x="9035" y="1071"/>
                      <a:pt x="9215" y="1084"/>
                      <a:pt x="9407" y="1084"/>
                    </a:cubicBezTo>
                    <a:cubicBezTo>
                      <a:pt x="9608" y="2119"/>
                      <a:pt x="10108" y="3086"/>
                      <a:pt x="10408" y="4220"/>
                    </a:cubicBezTo>
                    <a:lnTo>
                      <a:pt x="15845" y="4220"/>
                    </a:lnTo>
                    <a:cubicBezTo>
                      <a:pt x="15979" y="3620"/>
                      <a:pt x="16179" y="2952"/>
                      <a:pt x="16246" y="2285"/>
                    </a:cubicBezTo>
                    <a:cubicBezTo>
                      <a:pt x="16322" y="1724"/>
                      <a:pt x="16496" y="1436"/>
                      <a:pt x="16902" y="1436"/>
                    </a:cubicBezTo>
                    <a:cubicBezTo>
                      <a:pt x="17027" y="1436"/>
                      <a:pt x="17174" y="1463"/>
                      <a:pt x="17346" y="1518"/>
                    </a:cubicBezTo>
                    <a:cubicBezTo>
                      <a:pt x="17313" y="1985"/>
                      <a:pt x="17246" y="2419"/>
                      <a:pt x="17246" y="2886"/>
                    </a:cubicBezTo>
                    <a:cubicBezTo>
                      <a:pt x="17213" y="3453"/>
                      <a:pt x="17547" y="3820"/>
                      <a:pt x="18014" y="4087"/>
                    </a:cubicBezTo>
                    <a:cubicBezTo>
                      <a:pt x="18119" y="4139"/>
                      <a:pt x="18217" y="4162"/>
                      <a:pt x="18309" y="4162"/>
                    </a:cubicBezTo>
                    <a:cubicBezTo>
                      <a:pt x="18569" y="4162"/>
                      <a:pt x="18784" y="3983"/>
                      <a:pt x="18981" y="3786"/>
                    </a:cubicBezTo>
                    <a:cubicBezTo>
                      <a:pt x="19081" y="3686"/>
                      <a:pt x="19198" y="3636"/>
                      <a:pt x="19315" y="3636"/>
                    </a:cubicBezTo>
                    <a:cubicBezTo>
                      <a:pt x="19431" y="3636"/>
                      <a:pt x="19548" y="3686"/>
                      <a:pt x="19648" y="3786"/>
                    </a:cubicBezTo>
                    <a:cubicBezTo>
                      <a:pt x="19834" y="3995"/>
                      <a:pt x="20035" y="4155"/>
                      <a:pt x="20275" y="4155"/>
                    </a:cubicBezTo>
                    <a:cubicBezTo>
                      <a:pt x="20381" y="4155"/>
                      <a:pt x="20493" y="4124"/>
                      <a:pt x="20615" y="4053"/>
                    </a:cubicBezTo>
                    <a:cubicBezTo>
                      <a:pt x="21049" y="3820"/>
                      <a:pt x="21349" y="3486"/>
                      <a:pt x="21383" y="2952"/>
                    </a:cubicBezTo>
                    <a:cubicBezTo>
                      <a:pt x="21416" y="2485"/>
                      <a:pt x="21349" y="2052"/>
                      <a:pt x="21216" y="1618"/>
                    </a:cubicBezTo>
                    <a:cubicBezTo>
                      <a:pt x="21532" y="1497"/>
                      <a:pt x="21741" y="1424"/>
                      <a:pt x="21888" y="1424"/>
                    </a:cubicBezTo>
                    <a:cubicBezTo>
                      <a:pt x="22145" y="1424"/>
                      <a:pt x="22211" y="1646"/>
                      <a:pt x="22317" y="2219"/>
                    </a:cubicBezTo>
                    <a:cubicBezTo>
                      <a:pt x="22483" y="2919"/>
                      <a:pt x="22617" y="3586"/>
                      <a:pt x="22784" y="4253"/>
                    </a:cubicBezTo>
                    <a:lnTo>
                      <a:pt x="28188" y="4253"/>
                    </a:lnTo>
                    <a:cubicBezTo>
                      <a:pt x="28488" y="3119"/>
                      <a:pt x="28988" y="2185"/>
                      <a:pt x="29188" y="1151"/>
                    </a:cubicBezTo>
                    <a:cubicBezTo>
                      <a:pt x="29324" y="1091"/>
                      <a:pt x="29447" y="1071"/>
                      <a:pt x="29565" y="1071"/>
                    </a:cubicBezTo>
                    <a:cubicBezTo>
                      <a:pt x="29707" y="1071"/>
                      <a:pt x="29843" y="1100"/>
                      <a:pt x="29989" y="1118"/>
                    </a:cubicBezTo>
                    <a:cubicBezTo>
                      <a:pt x="30089" y="1718"/>
                      <a:pt x="29722" y="2185"/>
                      <a:pt x="29655" y="2819"/>
                    </a:cubicBezTo>
                    <a:cubicBezTo>
                      <a:pt x="30022" y="2419"/>
                      <a:pt x="30022" y="1985"/>
                      <a:pt x="30122" y="1618"/>
                    </a:cubicBezTo>
                    <a:cubicBezTo>
                      <a:pt x="30186" y="1427"/>
                      <a:pt x="30128" y="1115"/>
                      <a:pt x="30411" y="1115"/>
                    </a:cubicBezTo>
                    <a:cubicBezTo>
                      <a:pt x="30425" y="1115"/>
                      <a:pt x="30440" y="1116"/>
                      <a:pt x="30456" y="1118"/>
                    </a:cubicBezTo>
                    <a:cubicBezTo>
                      <a:pt x="30789" y="1151"/>
                      <a:pt x="30623" y="1451"/>
                      <a:pt x="30589" y="1652"/>
                    </a:cubicBezTo>
                    <a:cubicBezTo>
                      <a:pt x="30589" y="2219"/>
                      <a:pt x="30523" y="2819"/>
                      <a:pt x="30723" y="3353"/>
                    </a:cubicBezTo>
                    <a:cubicBezTo>
                      <a:pt x="30893" y="3807"/>
                      <a:pt x="31160" y="4047"/>
                      <a:pt x="31463" y="4047"/>
                    </a:cubicBezTo>
                    <a:cubicBezTo>
                      <a:pt x="31694" y="4047"/>
                      <a:pt x="31945" y="3908"/>
                      <a:pt x="32190" y="3620"/>
                    </a:cubicBezTo>
                    <a:cubicBezTo>
                      <a:pt x="32757" y="2952"/>
                      <a:pt x="32958" y="2119"/>
                      <a:pt x="32958" y="1251"/>
                    </a:cubicBezTo>
                    <a:cubicBezTo>
                      <a:pt x="33086" y="1165"/>
                      <a:pt x="33221" y="1141"/>
                      <a:pt x="33359" y="1141"/>
                    </a:cubicBezTo>
                    <a:cubicBezTo>
                      <a:pt x="33544" y="1141"/>
                      <a:pt x="33734" y="1185"/>
                      <a:pt x="33925" y="1185"/>
                    </a:cubicBezTo>
                    <a:cubicBezTo>
                      <a:pt x="34092" y="1585"/>
                      <a:pt x="33892" y="1952"/>
                      <a:pt x="33792" y="2285"/>
                    </a:cubicBezTo>
                    <a:cubicBezTo>
                      <a:pt x="33458" y="3419"/>
                      <a:pt x="33058" y="4520"/>
                      <a:pt x="32691" y="5621"/>
                    </a:cubicBezTo>
                    <a:cubicBezTo>
                      <a:pt x="32591" y="5921"/>
                      <a:pt x="32457" y="6088"/>
                      <a:pt x="32124" y="6088"/>
                    </a:cubicBezTo>
                    <a:lnTo>
                      <a:pt x="27921" y="6088"/>
                    </a:lnTo>
                    <a:cubicBezTo>
                      <a:pt x="28188" y="5488"/>
                      <a:pt x="28788" y="5221"/>
                      <a:pt x="28855" y="4587"/>
                    </a:cubicBezTo>
                    <a:lnTo>
                      <a:pt x="28855" y="4587"/>
                    </a:lnTo>
                    <a:cubicBezTo>
                      <a:pt x="28554" y="4854"/>
                      <a:pt x="28254" y="5121"/>
                      <a:pt x="27954" y="5388"/>
                    </a:cubicBezTo>
                    <a:cubicBezTo>
                      <a:pt x="27454" y="5855"/>
                      <a:pt x="26887" y="6088"/>
                      <a:pt x="26153" y="6088"/>
                    </a:cubicBezTo>
                    <a:cubicBezTo>
                      <a:pt x="19782" y="6088"/>
                      <a:pt x="13377" y="6088"/>
                      <a:pt x="7006" y="6121"/>
                    </a:cubicBezTo>
                    <a:cubicBezTo>
                      <a:pt x="6305" y="6121"/>
                      <a:pt x="5938" y="5955"/>
                      <a:pt x="5772" y="5254"/>
                    </a:cubicBezTo>
                    <a:cubicBezTo>
                      <a:pt x="5471" y="3920"/>
                      <a:pt x="4771" y="2652"/>
                      <a:pt x="4604" y="1251"/>
                    </a:cubicBezTo>
                    <a:cubicBezTo>
                      <a:pt x="4801" y="1180"/>
                      <a:pt x="4988" y="1147"/>
                      <a:pt x="5170" y="1147"/>
                    </a:cubicBezTo>
                    <a:cubicBezTo>
                      <a:pt x="5329" y="1147"/>
                      <a:pt x="5483" y="1171"/>
                      <a:pt x="5638" y="1218"/>
                    </a:cubicBezTo>
                    <a:cubicBezTo>
                      <a:pt x="5671" y="1952"/>
                      <a:pt x="5772" y="2652"/>
                      <a:pt x="6172" y="3286"/>
                    </a:cubicBezTo>
                    <a:cubicBezTo>
                      <a:pt x="6420" y="3628"/>
                      <a:pt x="6640" y="4027"/>
                      <a:pt x="7099" y="4027"/>
                    </a:cubicBezTo>
                    <a:cubicBezTo>
                      <a:pt x="7133" y="4027"/>
                      <a:pt x="7169" y="4025"/>
                      <a:pt x="7206" y="4020"/>
                    </a:cubicBezTo>
                    <a:cubicBezTo>
                      <a:pt x="7773" y="3987"/>
                      <a:pt x="7840" y="3486"/>
                      <a:pt x="7973" y="3053"/>
                    </a:cubicBezTo>
                    <a:cubicBezTo>
                      <a:pt x="8006" y="2952"/>
                      <a:pt x="8073" y="2819"/>
                      <a:pt x="8140" y="2619"/>
                    </a:cubicBezTo>
                    <a:cubicBezTo>
                      <a:pt x="8473" y="3686"/>
                      <a:pt x="8640" y="4720"/>
                      <a:pt x="9641" y="5321"/>
                    </a:cubicBezTo>
                    <a:cubicBezTo>
                      <a:pt x="8940" y="4020"/>
                      <a:pt x="8473" y="2619"/>
                      <a:pt x="8173" y="1185"/>
                    </a:cubicBezTo>
                    <a:cubicBezTo>
                      <a:pt x="8414" y="1092"/>
                      <a:pt x="8635" y="1071"/>
                      <a:pt x="8857" y="1071"/>
                    </a:cubicBezTo>
                    <a:close/>
                    <a:moveTo>
                      <a:pt x="31223" y="6722"/>
                    </a:moveTo>
                    <a:cubicBezTo>
                      <a:pt x="31223" y="6755"/>
                      <a:pt x="31256" y="6822"/>
                      <a:pt x="31256" y="6889"/>
                    </a:cubicBezTo>
                    <a:lnTo>
                      <a:pt x="7373" y="6889"/>
                    </a:lnTo>
                    <a:cubicBezTo>
                      <a:pt x="7373" y="6822"/>
                      <a:pt x="7373" y="6755"/>
                      <a:pt x="7373" y="6722"/>
                    </a:cubicBezTo>
                    <a:close/>
                    <a:moveTo>
                      <a:pt x="10703" y="7844"/>
                    </a:moveTo>
                    <a:cubicBezTo>
                      <a:pt x="10756" y="7844"/>
                      <a:pt x="10813" y="7848"/>
                      <a:pt x="10875" y="7856"/>
                    </a:cubicBezTo>
                    <a:cubicBezTo>
                      <a:pt x="10909" y="7867"/>
                      <a:pt x="10942" y="7871"/>
                      <a:pt x="10975" y="7871"/>
                    </a:cubicBezTo>
                    <a:cubicBezTo>
                      <a:pt x="11042" y="7871"/>
                      <a:pt x="11109" y="7856"/>
                      <a:pt x="11175" y="7856"/>
                    </a:cubicBezTo>
                    <a:cubicBezTo>
                      <a:pt x="12443" y="7889"/>
                      <a:pt x="12443" y="7889"/>
                      <a:pt x="12843" y="9290"/>
                    </a:cubicBezTo>
                    <a:lnTo>
                      <a:pt x="10842" y="9290"/>
                    </a:lnTo>
                    <a:cubicBezTo>
                      <a:pt x="10275" y="9290"/>
                      <a:pt x="10241" y="8923"/>
                      <a:pt x="10208" y="8490"/>
                    </a:cubicBezTo>
                    <a:cubicBezTo>
                      <a:pt x="10179" y="8051"/>
                      <a:pt x="10329" y="7844"/>
                      <a:pt x="10703" y="7844"/>
                    </a:cubicBezTo>
                    <a:close/>
                    <a:moveTo>
                      <a:pt x="25586" y="7923"/>
                    </a:moveTo>
                    <a:cubicBezTo>
                      <a:pt x="25019" y="8690"/>
                      <a:pt x="24552" y="9290"/>
                      <a:pt x="23551" y="9290"/>
                    </a:cubicBezTo>
                    <a:cubicBezTo>
                      <a:pt x="22539" y="9279"/>
                      <a:pt x="21524" y="9276"/>
                      <a:pt x="20506" y="9276"/>
                    </a:cubicBezTo>
                    <a:cubicBezTo>
                      <a:pt x="18470" y="9276"/>
                      <a:pt x="16424" y="9290"/>
                      <a:pt x="14378" y="9290"/>
                    </a:cubicBezTo>
                    <a:cubicBezTo>
                      <a:pt x="13244" y="9290"/>
                      <a:pt x="13110" y="9190"/>
                      <a:pt x="12743" y="7923"/>
                    </a:cubicBezTo>
                    <a:close/>
                    <a:moveTo>
                      <a:pt x="27721" y="7856"/>
                    </a:moveTo>
                    <a:cubicBezTo>
                      <a:pt x="28221" y="7856"/>
                      <a:pt x="28454" y="8023"/>
                      <a:pt x="28421" y="8556"/>
                    </a:cubicBezTo>
                    <a:cubicBezTo>
                      <a:pt x="28388" y="9023"/>
                      <a:pt x="28254" y="9290"/>
                      <a:pt x="27687" y="9290"/>
                    </a:cubicBezTo>
                    <a:cubicBezTo>
                      <a:pt x="27376" y="9279"/>
                      <a:pt x="27065" y="9276"/>
                      <a:pt x="26753" y="9276"/>
                    </a:cubicBezTo>
                    <a:cubicBezTo>
                      <a:pt x="26131" y="9276"/>
                      <a:pt x="25508" y="9290"/>
                      <a:pt x="24885" y="9290"/>
                    </a:cubicBezTo>
                    <a:cubicBezTo>
                      <a:pt x="25185" y="8823"/>
                      <a:pt x="25552" y="8556"/>
                      <a:pt x="25752" y="8156"/>
                    </a:cubicBezTo>
                    <a:cubicBezTo>
                      <a:pt x="25853" y="7889"/>
                      <a:pt x="26053" y="7856"/>
                      <a:pt x="26286" y="7856"/>
                    </a:cubicBezTo>
                    <a:cubicBezTo>
                      <a:pt x="26598" y="7856"/>
                      <a:pt x="26924" y="7871"/>
                      <a:pt x="27245" y="7871"/>
                    </a:cubicBezTo>
                    <a:cubicBezTo>
                      <a:pt x="27406" y="7871"/>
                      <a:pt x="27565" y="7867"/>
                      <a:pt x="27721" y="7856"/>
                    </a:cubicBezTo>
                    <a:close/>
                    <a:moveTo>
                      <a:pt x="14040" y="10009"/>
                    </a:moveTo>
                    <a:cubicBezTo>
                      <a:pt x="14601" y="10009"/>
                      <a:pt x="14631" y="10345"/>
                      <a:pt x="14678" y="11425"/>
                    </a:cubicBezTo>
                    <a:cubicBezTo>
                      <a:pt x="14711" y="12659"/>
                      <a:pt x="14611" y="13894"/>
                      <a:pt x="14845" y="15128"/>
                    </a:cubicBezTo>
                    <a:cubicBezTo>
                      <a:pt x="15045" y="13493"/>
                      <a:pt x="15045" y="11825"/>
                      <a:pt x="14911" y="10091"/>
                    </a:cubicBezTo>
                    <a:lnTo>
                      <a:pt x="23851" y="10091"/>
                    </a:lnTo>
                    <a:cubicBezTo>
                      <a:pt x="24118" y="12659"/>
                      <a:pt x="23851" y="15228"/>
                      <a:pt x="24085" y="17796"/>
                    </a:cubicBezTo>
                    <a:cubicBezTo>
                      <a:pt x="24318" y="15261"/>
                      <a:pt x="24385" y="12693"/>
                      <a:pt x="24185" y="10091"/>
                    </a:cubicBezTo>
                    <a:cubicBezTo>
                      <a:pt x="24394" y="10052"/>
                      <a:pt x="24583" y="10038"/>
                      <a:pt x="24765" y="10038"/>
                    </a:cubicBezTo>
                    <a:cubicBezTo>
                      <a:pt x="25048" y="10038"/>
                      <a:pt x="25315" y="10071"/>
                      <a:pt x="25619" y="10091"/>
                    </a:cubicBezTo>
                    <a:lnTo>
                      <a:pt x="25619" y="19464"/>
                    </a:lnTo>
                    <a:lnTo>
                      <a:pt x="15178" y="19464"/>
                    </a:lnTo>
                    <a:cubicBezTo>
                      <a:pt x="14945" y="18964"/>
                      <a:pt x="15212" y="18363"/>
                      <a:pt x="14845" y="17830"/>
                    </a:cubicBezTo>
                    <a:cubicBezTo>
                      <a:pt x="14544" y="18363"/>
                      <a:pt x="14778" y="18931"/>
                      <a:pt x="14611" y="19464"/>
                    </a:cubicBezTo>
                    <a:cubicBezTo>
                      <a:pt x="14385" y="19509"/>
                      <a:pt x="14153" y="19527"/>
                      <a:pt x="13913" y="19527"/>
                    </a:cubicBezTo>
                    <a:cubicBezTo>
                      <a:pt x="13622" y="19527"/>
                      <a:pt x="13321" y="19501"/>
                      <a:pt x="13010" y="19464"/>
                    </a:cubicBezTo>
                    <a:lnTo>
                      <a:pt x="13010" y="10158"/>
                    </a:lnTo>
                    <a:cubicBezTo>
                      <a:pt x="13475" y="10069"/>
                      <a:pt x="13804" y="10009"/>
                      <a:pt x="14040" y="10009"/>
                    </a:cubicBezTo>
                    <a:close/>
                    <a:moveTo>
                      <a:pt x="24518" y="19898"/>
                    </a:moveTo>
                    <a:cubicBezTo>
                      <a:pt x="24985" y="19898"/>
                      <a:pt x="25486" y="19931"/>
                      <a:pt x="25986" y="19998"/>
                    </a:cubicBezTo>
                    <a:cubicBezTo>
                      <a:pt x="26420" y="20031"/>
                      <a:pt x="26620" y="20265"/>
                      <a:pt x="26553" y="20698"/>
                    </a:cubicBezTo>
                    <a:cubicBezTo>
                      <a:pt x="26522" y="21045"/>
                      <a:pt x="26371" y="21302"/>
                      <a:pt x="25962" y="21302"/>
                    </a:cubicBezTo>
                    <a:cubicBezTo>
                      <a:pt x="25938" y="21302"/>
                      <a:pt x="25912" y="21301"/>
                      <a:pt x="25886" y="21299"/>
                    </a:cubicBezTo>
                    <a:cubicBezTo>
                      <a:pt x="24785" y="21216"/>
                      <a:pt x="23693" y="21199"/>
                      <a:pt x="22600" y="21199"/>
                    </a:cubicBezTo>
                    <a:cubicBezTo>
                      <a:pt x="21872" y="21199"/>
                      <a:pt x="21144" y="21206"/>
                      <a:pt x="20413" y="21206"/>
                    </a:cubicBezTo>
                    <a:cubicBezTo>
                      <a:pt x="20047" y="21206"/>
                      <a:pt x="19681" y="21204"/>
                      <a:pt x="19315" y="21199"/>
                    </a:cubicBezTo>
                    <a:cubicBezTo>
                      <a:pt x="18948" y="21204"/>
                      <a:pt x="18581" y="21206"/>
                      <a:pt x="18214" y="21206"/>
                    </a:cubicBezTo>
                    <a:cubicBezTo>
                      <a:pt x="17480" y="21206"/>
                      <a:pt x="16747" y="21199"/>
                      <a:pt x="16016" y="21199"/>
                    </a:cubicBezTo>
                    <a:cubicBezTo>
                      <a:pt x="14920" y="21199"/>
                      <a:pt x="13827" y="21216"/>
                      <a:pt x="12743" y="21299"/>
                    </a:cubicBezTo>
                    <a:cubicBezTo>
                      <a:pt x="12714" y="21301"/>
                      <a:pt x="12685" y="21302"/>
                      <a:pt x="12658" y="21302"/>
                    </a:cubicBezTo>
                    <a:cubicBezTo>
                      <a:pt x="12255" y="21302"/>
                      <a:pt x="12105" y="21073"/>
                      <a:pt x="12043" y="20698"/>
                    </a:cubicBezTo>
                    <a:cubicBezTo>
                      <a:pt x="12009" y="20265"/>
                      <a:pt x="12209" y="20031"/>
                      <a:pt x="12610" y="19998"/>
                    </a:cubicBezTo>
                    <a:cubicBezTo>
                      <a:pt x="13110" y="19931"/>
                      <a:pt x="13610" y="19898"/>
                      <a:pt x="14111" y="19898"/>
                    </a:cubicBezTo>
                    <a:cubicBezTo>
                      <a:pt x="15845" y="19931"/>
                      <a:pt x="17580" y="19948"/>
                      <a:pt x="19315" y="19948"/>
                    </a:cubicBezTo>
                    <a:cubicBezTo>
                      <a:pt x="21049" y="19948"/>
                      <a:pt x="22784" y="19931"/>
                      <a:pt x="24518" y="19898"/>
                    </a:cubicBezTo>
                    <a:close/>
                    <a:moveTo>
                      <a:pt x="25052" y="21733"/>
                    </a:moveTo>
                    <a:cubicBezTo>
                      <a:pt x="26353" y="21733"/>
                      <a:pt x="27153" y="22233"/>
                      <a:pt x="27721" y="23467"/>
                    </a:cubicBezTo>
                    <a:cubicBezTo>
                      <a:pt x="27388" y="23581"/>
                      <a:pt x="27076" y="23633"/>
                      <a:pt x="26780" y="23633"/>
                    </a:cubicBezTo>
                    <a:cubicBezTo>
                      <a:pt x="25858" y="23633"/>
                      <a:pt x="25100" y="23124"/>
                      <a:pt x="24418" y="22366"/>
                    </a:cubicBezTo>
                    <a:lnTo>
                      <a:pt x="24418" y="22366"/>
                    </a:lnTo>
                    <a:cubicBezTo>
                      <a:pt x="24552" y="22867"/>
                      <a:pt x="25052" y="23000"/>
                      <a:pt x="25185" y="23501"/>
                    </a:cubicBezTo>
                    <a:lnTo>
                      <a:pt x="10909" y="23501"/>
                    </a:lnTo>
                    <a:cubicBezTo>
                      <a:pt x="11324" y="22372"/>
                      <a:pt x="12137" y="21772"/>
                      <a:pt x="13370" y="21772"/>
                    </a:cubicBezTo>
                    <a:cubicBezTo>
                      <a:pt x="13522" y="21772"/>
                      <a:pt x="13680" y="21781"/>
                      <a:pt x="13844" y="21799"/>
                    </a:cubicBezTo>
                    <a:cubicBezTo>
                      <a:pt x="13744" y="22300"/>
                      <a:pt x="13110" y="22533"/>
                      <a:pt x="13177" y="23067"/>
                    </a:cubicBezTo>
                    <a:cubicBezTo>
                      <a:pt x="13226" y="23104"/>
                      <a:pt x="13270" y="23118"/>
                      <a:pt x="13309" y="23118"/>
                    </a:cubicBezTo>
                    <a:cubicBezTo>
                      <a:pt x="13375" y="23118"/>
                      <a:pt x="13423" y="23076"/>
                      <a:pt x="13444" y="23034"/>
                    </a:cubicBezTo>
                    <a:cubicBezTo>
                      <a:pt x="14011" y="21933"/>
                      <a:pt x="14945" y="21733"/>
                      <a:pt x="16079" y="21733"/>
                    </a:cubicBezTo>
                    <a:cubicBezTo>
                      <a:pt x="17348" y="21761"/>
                      <a:pt x="18617" y="21771"/>
                      <a:pt x="19883" y="21771"/>
                    </a:cubicBezTo>
                    <a:cubicBezTo>
                      <a:pt x="21613" y="21771"/>
                      <a:pt x="23338" y="21752"/>
                      <a:pt x="25052" y="21733"/>
                    </a:cubicBezTo>
                    <a:close/>
                    <a:moveTo>
                      <a:pt x="29622" y="23968"/>
                    </a:moveTo>
                    <a:cubicBezTo>
                      <a:pt x="30056" y="23968"/>
                      <a:pt x="30456" y="24001"/>
                      <a:pt x="30489" y="24535"/>
                    </a:cubicBezTo>
                    <a:cubicBezTo>
                      <a:pt x="30489" y="25102"/>
                      <a:pt x="30089" y="25068"/>
                      <a:pt x="29722" y="25102"/>
                    </a:cubicBezTo>
                    <a:cubicBezTo>
                      <a:pt x="28609" y="25155"/>
                      <a:pt x="27496" y="25171"/>
                      <a:pt x="26377" y="25171"/>
                    </a:cubicBezTo>
                    <a:cubicBezTo>
                      <a:pt x="24779" y="25171"/>
                      <a:pt x="23171" y="25139"/>
                      <a:pt x="21534" y="25139"/>
                    </a:cubicBezTo>
                    <a:cubicBezTo>
                      <a:pt x="20746" y="25139"/>
                      <a:pt x="19951" y="25146"/>
                      <a:pt x="19148" y="25168"/>
                    </a:cubicBezTo>
                    <a:lnTo>
                      <a:pt x="10175" y="25168"/>
                    </a:lnTo>
                    <a:cubicBezTo>
                      <a:pt x="9674" y="25168"/>
                      <a:pt x="9207" y="25102"/>
                      <a:pt x="8707" y="25102"/>
                    </a:cubicBezTo>
                    <a:cubicBezTo>
                      <a:pt x="8307" y="25102"/>
                      <a:pt x="8140" y="24935"/>
                      <a:pt x="8140" y="24568"/>
                    </a:cubicBezTo>
                    <a:cubicBezTo>
                      <a:pt x="8140" y="24168"/>
                      <a:pt x="8340" y="23968"/>
                      <a:pt x="8740" y="23968"/>
                    </a:cubicBezTo>
                    <a:close/>
                    <a:moveTo>
                      <a:pt x="25452" y="26036"/>
                    </a:moveTo>
                    <a:cubicBezTo>
                      <a:pt x="26186" y="26036"/>
                      <a:pt x="26320" y="26303"/>
                      <a:pt x="26353" y="26936"/>
                    </a:cubicBezTo>
                    <a:cubicBezTo>
                      <a:pt x="26586" y="30339"/>
                      <a:pt x="27554" y="33441"/>
                      <a:pt x="29589" y="36210"/>
                    </a:cubicBezTo>
                    <a:cubicBezTo>
                      <a:pt x="29722" y="36410"/>
                      <a:pt x="29789" y="36677"/>
                      <a:pt x="30322" y="36743"/>
                    </a:cubicBezTo>
                    <a:cubicBezTo>
                      <a:pt x="27921" y="33508"/>
                      <a:pt x="26520" y="30105"/>
                      <a:pt x="26686" y="26102"/>
                    </a:cubicBezTo>
                    <a:lnTo>
                      <a:pt x="29288" y="26102"/>
                    </a:lnTo>
                    <a:cubicBezTo>
                      <a:pt x="29989" y="31006"/>
                      <a:pt x="30689" y="35876"/>
                      <a:pt x="34726" y="39645"/>
                    </a:cubicBezTo>
                    <a:lnTo>
                      <a:pt x="24051" y="39645"/>
                    </a:lnTo>
                    <a:cubicBezTo>
                      <a:pt x="23918" y="39278"/>
                      <a:pt x="23951" y="38912"/>
                      <a:pt x="23951" y="38545"/>
                    </a:cubicBezTo>
                    <a:cubicBezTo>
                      <a:pt x="23918" y="35976"/>
                      <a:pt x="24018" y="33408"/>
                      <a:pt x="23884" y="30839"/>
                    </a:cubicBezTo>
                    <a:cubicBezTo>
                      <a:pt x="23724" y="27686"/>
                      <a:pt x="22415" y="26364"/>
                      <a:pt x="19388" y="26364"/>
                    </a:cubicBezTo>
                    <a:cubicBezTo>
                      <a:pt x="19277" y="26364"/>
                      <a:pt x="19164" y="26366"/>
                      <a:pt x="19048" y="26369"/>
                    </a:cubicBezTo>
                    <a:cubicBezTo>
                      <a:pt x="18180" y="26403"/>
                      <a:pt x="17313" y="26503"/>
                      <a:pt x="16679" y="27237"/>
                    </a:cubicBezTo>
                    <a:cubicBezTo>
                      <a:pt x="17080" y="27136"/>
                      <a:pt x="17447" y="27036"/>
                      <a:pt x="17813" y="26936"/>
                    </a:cubicBezTo>
                    <a:cubicBezTo>
                      <a:pt x="18254" y="26807"/>
                      <a:pt x="18695" y="26753"/>
                      <a:pt x="19136" y="26753"/>
                    </a:cubicBezTo>
                    <a:cubicBezTo>
                      <a:pt x="19829" y="26753"/>
                      <a:pt x="20523" y="26886"/>
                      <a:pt x="21216" y="27070"/>
                    </a:cubicBezTo>
                    <a:cubicBezTo>
                      <a:pt x="22684" y="27470"/>
                      <a:pt x="23217" y="28604"/>
                      <a:pt x="23351" y="29972"/>
                    </a:cubicBezTo>
                    <a:cubicBezTo>
                      <a:pt x="23651" y="33174"/>
                      <a:pt x="23518" y="36376"/>
                      <a:pt x="23518" y="39545"/>
                    </a:cubicBezTo>
                    <a:cubicBezTo>
                      <a:pt x="23351" y="39645"/>
                      <a:pt x="23192" y="39679"/>
                      <a:pt x="23038" y="39679"/>
                    </a:cubicBezTo>
                    <a:cubicBezTo>
                      <a:pt x="22884" y="39679"/>
                      <a:pt x="22734" y="39645"/>
                      <a:pt x="22584" y="39612"/>
                    </a:cubicBezTo>
                    <a:cubicBezTo>
                      <a:pt x="22383" y="39412"/>
                      <a:pt x="22450" y="39145"/>
                      <a:pt x="22450" y="38912"/>
                    </a:cubicBezTo>
                    <a:cubicBezTo>
                      <a:pt x="22450" y="36343"/>
                      <a:pt x="22450" y="33808"/>
                      <a:pt x="22450" y="31273"/>
                    </a:cubicBezTo>
                    <a:cubicBezTo>
                      <a:pt x="22450" y="30706"/>
                      <a:pt x="22450" y="30172"/>
                      <a:pt x="22283" y="29638"/>
                    </a:cubicBezTo>
                    <a:cubicBezTo>
                      <a:pt x="21821" y="28078"/>
                      <a:pt x="20483" y="27569"/>
                      <a:pt x="19266" y="27569"/>
                    </a:cubicBezTo>
                    <a:cubicBezTo>
                      <a:pt x="19078" y="27569"/>
                      <a:pt x="18893" y="27581"/>
                      <a:pt x="18714" y="27603"/>
                    </a:cubicBezTo>
                    <a:cubicBezTo>
                      <a:pt x="17180" y="27837"/>
                      <a:pt x="16212" y="28971"/>
                      <a:pt x="16179" y="30639"/>
                    </a:cubicBezTo>
                    <a:cubicBezTo>
                      <a:pt x="16146" y="33308"/>
                      <a:pt x="16179" y="35976"/>
                      <a:pt x="16179" y="38645"/>
                    </a:cubicBezTo>
                    <a:cubicBezTo>
                      <a:pt x="16179" y="38945"/>
                      <a:pt x="16179" y="39245"/>
                      <a:pt x="16179" y="39545"/>
                    </a:cubicBezTo>
                    <a:cubicBezTo>
                      <a:pt x="15996" y="39645"/>
                      <a:pt x="15820" y="39679"/>
                      <a:pt x="15633" y="39679"/>
                    </a:cubicBezTo>
                    <a:cubicBezTo>
                      <a:pt x="15445" y="39679"/>
                      <a:pt x="15245" y="39645"/>
                      <a:pt x="15011" y="39612"/>
                    </a:cubicBezTo>
                    <a:cubicBezTo>
                      <a:pt x="15011" y="38978"/>
                      <a:pt x="14978" y="38344"/>
                      <a:pt x="15011" y="37711"/>
                    </a:cubicBezTo>
                    <a:cubicBezTo>
                      <a:pt x="15178" y="35643"/>
                      <a:pt x="14978" y="33608"/>
                      <a:pt x="14945" y="31573"/>
                    </a:cubicBezTo>
                    <a:cubicBezTo>
                      <a:pt x="14945" y="30172"/>
                      <a:pt x="15445" y="29004"/>
                      <a:pt x="16079" y="27804"/>
                    </a:cubicBezTo>
                    <a:cubicBezTo>
                      <a:pt x="16112" y="27737"/>
                      <a:pt x="16112" y="27637"/>
                      <a:pt x="16146" y="27570"/>
                    </a:cubicBezTo>
                    <a:cubicBezTo>
                      <a:pt x="16077" y="27513"/>
                      <a:pt x="16016" y="27491"/>
                      <a:pt x="15963" y="27491"/>
                    </a:cubicBezTo>
                    <a:cubicBezTo>
                      <a:pt x="15862" y="27491"/>
                      <a:pt x="15789" y="27571"/>
                      <a:pt x="15745" y="27637"/>
                    </a:cubicBezTo>
                    <a:cubicBezTo>
                      <a:pt x="15178" y="28804"/>
                      <a:pt x="14478" y="29905"/>
                      <a:pt x="14511" y="31273"/>
                    </a:cubicBezTo>
                    <a:cubicBezTo>
                      <a:pt x="14578" y="33608"/>
                      <a:pt x="14578" y="36009"/>
                      <a:pt x="14611" y="38378"/>
                    </a:cubicBezTo>
                    <a:cubicBezTo>
                      <a:pt x="14611" y="38778"/>
                      <a:pt x="14645" y="39212"/>
                      <a:pt x="14478" y="39645"/>
                    </a:cubicBezTo>
                    <a:lnTo>
                      <a:pt x="7973" y="39645"/>
                    </a:lnTo>
                    <a:cubicBezTo>
                      <a:pt x="8006" y="39212"/>
                      <a:pt x="8440" y="39078"/>
                      <a:pt x="8473" y="38411"/>
                    </a:cubicBezTo>
                    <a:lnTo>
                      <a:pt x="8473" y="38411"/>
                    </a:lnTo>
                    <a:cubicBezTo>
                      <a:pt x="7712" y="39511"/>
                      <a:pt x="6789" y="39712"/>
                      <a:pt x="5757" y="39712"/>
                    </a:cubicBezTo>
                    <a:cubicBezTo>
                      <a:pt x="5161" y="39712"/>
                      <a:pt x="4529" y="39645"/>
                      <a:pt x="3870" y="39645"/>
                    </a:cubicBezTo>
                    <a:cubicBezTo>
                      <a:pt x="7906" y="35876"/>
                      <a:pt x="8640" y="31039"/>
                      <a:pt x="9341" y="26102"/>
                    </a:cubicBezTo>
                    <a:lnTo>
                      <a:pt x="11843" y="26102"/>
                    </a:lnTo>
                    <a:cubicBezTo>
                      <a:pt x="12243" y="30039"/>
                      <a:pt x="11009" y="33608"/>
                      <a:pt x="9407" y="37244"/>
                    </a:cubicBezTo>
                    <a:cubicBezTo>
                      <a:pt x="10141" y="36543"/>
                      <a:pt x="11275" y="33908"/>
                      <a:pt x="11709" y="31873"/>
                    </a:cubicBezTo>
                    <a:cubicBezTo>
                      <a:pt x="12109" y="29972"/>
                      <a:pt x="12276" y="28070"/>
                      <a:pt x="12243" y="26202"/>
                    </a:cubicBezTo>
                    <a:cubicBezTo>
                      <a:pt x="12423" y="26082"/>
                      <a:pt x="12591" y="26058"/>
                      <a:pt x="12747" y="26058"/>
                    </a:cubicBezTo>
                    <a:cubicBezTo>
                      <a:pt x="12851" y="26058"/>
                      <a:pt x="12950" y="26069"/>
                      <a:pt x="13043" y="26069"/>
                    </a:cubicBezTo>
                    <a:cubicBezTo>
                      <a:pt x="15112" y="26069"/>
                      <a:pt x="17180" y="26077"/>
                      <a:pt x="19248" y="26077"/>
                    </a:cubicBezTo>
                    <a:cubicBezTo>
                      <a:pt x="21316" y="26077"/>
                      <a:pt x="23384" y="26069"/>
                      <a:pt x="25452" y="26036"/>
                    </a:cubicBezTo>
                    <a:close/>
                    <a:moveTo>
                      <a:pt x="36160" y="40479"/>
                    </a:moveTo>
                    <a:cubicBezTo>
                      <a:pt x="37294" y="40479"/>
                      <a:pt x="37728" y="40846"/>
                      <a:pt x="37961" y="42147"/>
                    </a:cubicBezTo>
                    <a:cubicBezTo>
                      <a:pt x="31723" y="42097"/>
                      <a:pt x="25502" y="42072"/>
                      <a:pt x="19290" y="42072"/>
                    </a:cubicBezTo>
                    <a:cubicBezTo>
                      <a:pt x="13077" y="42072"/>
                      <a:pt x="6872" y="42097"/>
                      <a:pt x="668" y="42147"/>
                    </a:cubicBezTo>
                    <a:cubicBezTo>
                      <a:pt x="901" y="40880"/>
                      <a:pt x="1335" y="40513"/>
                      <a:pt x="2469" y="40479"/>
                    </a:cubicBezTo>
                    <a:lnTo>
                      <a:pt x="5838" y="40479"/>
                    </a:lnTo>
                    <a:lnTo>
                      <a:pt x="5838" y="41647"/>
                    </a:lnTo>
                    <a:cubicBezTo>
                      <a:pt x="6172" y="41247"/>
                      <a:pt x="6038" y="40646"/>
                      <a:pt x="6539" y="40579"/>
                    </a:cubicBezTo>
                    <a:cubicBezTo>
                      <a:pt x="6906" y="40513"/>
                      <a:pt x="7306" y="40513"/>
                      <a:pt x="7706" y="40513"/>
                    </a:cubicBezTo>
                    <a:cubicBezTo>
                      <a:pt x="17180" y="40513"/>
                      <a:pt x="26686" y="40513"/>
                      <a:pt x="36160" y="40479"/>
                    </a:cubicBezTo>
                    <a:close/>
                    <a:moveTo>
                      <a:pt x="37961" y="42514"/>
                    </a:moveTo>
                    <a:cubicBezTo>
                      <a:pt x="38128" y="42848"/>
                      <a:pt x="38095" y="43081"/>
                      <a:pt x="38028" y="43348"/>
                    </a:cubicBezTo>
                    <a:lnTo>
                      <a:pt x="635" y="43348"/>
                    </a:lnTo>
                    <a:cubicBezTo>
                      <a:pt x="501" y="43081"/>
                      <a:pt x="501" y="42848"/>
                      <a:pt x="635" y="42514"/>
                    </a:cubicBezTo>
                    <a:cubicBezTo>
                      <a:pt x="7460" y="42551"/>
                      <a:pt x="14286" y="42577"/>
                      <a:pt x="21111" y="42577"/>
                    </a:cubicBezTo>
                    <a:cubicBezTo>
                      <a:pt x="26728" y="42577"/>
                      <a:pt x="32345" y="42559"/>
                      <a:pt x="37961" y="42514"/>
                    </a:cubicBezTo>
                    <a:close/>
                    <a:moveTo>
                      <a:pt x="19315" y="0"/>
                    </a:moveTo>
                    <a:cubicBezTo>
                      <a:pt x="18489" y="0"/>
                      <a:pt x="17663" y="17"/>
                      <a:pt x="16846" y="50"/>
                    </a:cubicBezTo>
                    <a:cubicBezTo>
                      <a:pt x="16379" y="50"/>
                      <a:pt x="16112" y="284"/>
                      <a:pt x="15979" y="718"/>
                    </a:cubicBezTo>
                    <a:cubicBezTo>
                      <a:pt x="15879" y="1218"/>
                      <a:pt x="15779" y="1752"/>
                      <a:pt x="15679" y="2252"/>
                    </a:cubicBezTo>
                    <a:cubicBezTo>
                      <a:pt x="15579" y="2686"/>
                      <a:pt x="15445" y="2886"/>
                      <a:pt x="14945" y="2886"/>
                    </a:cubicBezTo>
                    <a:cubicBezTo>
                      <a:pt x="14544" y="2886"/>
                      <a:pt x="14144" y="2867"/>
                      <a:pt x="13747" y="2867"/>
                    </a:cubicBezTo>
                    <a:cubicBezTo>
                      <a:pt x="13216" y="2867"/>
                      <a:pt x="12691" y="2900"/>
                      <a:pt x="12176" y="3053"/>
                    </a:cubicBezTo>
                    <a:cubicBezTo>
                      <a:pt x="12113" y="3065"/>
                      <a:pt x="12055" y="3072"/>
                      <a:pt x="12001" y="3072"/>
                    </a:cubicBezTo>
                    <a:cubicBezTo>
                      <a:pt x="11769" y="3072"/>
                      <a:pt x="11617" y="2950"/>
                      <a:pt x="11509" y="2652"/>
                    </a:cubicBezTo>
                    <a:cubicBezTo>
                      <a:pt x="11209" y="1985"/>
                      <a:pt x="11009" y="1318"/>
                      <a:pt x="10842" y="584"/>
                    </a:cubicBezTo>
                    <a:cubicBezTo>
                      <a:pt x="10742" y="284"/>
                      <a:pt x="10642" y="17"/>
                      <a:pt x="10208" y="17"/>
                    </a:cubicBezTo>
                    <a:cubicBezTo>
                      <a:pt x="9424" y="34"/>
                      <a:pt x="8649" y="34"/>
                      <a:pt x="7877" y="34"/>
                    </a:cubicBezTo>
                    <a:cubicBezTo>
                      <a:pt x="7106" y="34"/>
                      <a:pt x="6339" y="34"/>
                      <a:pt x="5571" y="50"/>
                    </a:cubicBezTo>
                    <a:cubicBezTo>
                      <a:pt x="4571" y="84"/>
                      <a:pt x="4070" y="818"/>
                      <a:pt x="4304" y="1785"/>
                    </a:cubicBezTo>
                    <a:cubicBezTo>
                      <a:pt x="4571" y="3119"/>
                      <a:pt x="5104" y="4353"/>
                      <a:pt x="5505" y="5654"/>
                    </a:cubicBezTo>
                    <a:cubicBezTo>
                      <a:pt x="5625" y="6134"/>
                      <a:pt x="5745" y="6642"/>
                      <a:pt x="6326" y="6642"/>
                    </a:cubicBezTo>
                    <a:cubicBezTo>
                      <a:pt x="6391" y="6642"/>
                      <a:pt x="6462" y="6635"/>
                      <a:pt x="6539" y="6622"/>
                    </a:cubicBezTo>
                    <a:cubicBezTo>
                      <a:pt x="6706" y="6622"/>
                      <a:pt x="6806" y="6755"/>
                      <a:pt x="6839" y="6889"/>
                    </a:cubicBezTo>
                    <a:cubicBezTo>
                      <a:pt x="7006" y="7422"/>
                      <a:pt x="7406" y="7456"/>
                      <a:pt x="7873" y="7489"/>
                    </a:cubicBezTo>
                    <a:cubicBezTo>
                      <a:pt x="7944" y="7493"/>
                      <a:pt x="8015" y="7495"/>
                      <a:pt x="8087" y="7495"/>
                    </a:cubicBezTo>
                    <a:cubicBezTo>
                      <a:pt x="8411" y="7495"/>
                      <a:pt x="8742" y="7462"/>
                      <a:pt x="9070" y="7462"/>
                    </a:cubicBezTo>
                    <a:cubicBezTo>
                      <a:pt x="9285" y="7462"/>
                      <a:pt x="9498" y="7476"/>
                      <a:pt x="9708" y="7522"/>
                    </a:cubicBezTo>
                    <a:cubicBezTo>
                      <a:pt x="9874" y="7823"/>
                      <a:pt x="9774" y="8123"/>
                      <a:pt x="9774" y="8423"/>
                    </a:cubicBezTo>
                    <a:cubicBezTo>
                      <a:pt x="9741" y="9357"/>
                      <a:pt x="10108" y="9724"/>
                      <a:pt x="11075" y="9757"/>
                    </a:cubicBezTo>
                    <a:cubicBezTo>
                      <a:pt x="11312" y="9757"/>
                      <a:pt x="11568" y="9728"/>
                      <a:pt x="11834" y="9728"/>
                    </a:cubicBezTo>
                    <a:cubicBezTo>
                      <a:pt x="12055" y="9728"/>
                      <a:pt x="12282" y="9748"/>
                      <a:pt x="12510" y="9824"/>
                    </a:cubicBezTo>
                    <a:cubicBezTo>
                      <a:pt x="12410" y="12960"/>
                      <a:pt x="12376" y="16095"/>
                      <a:pt x="12443" y="19197"/>
                    </a:cubicBezTo>
                    <a:cubicBezTo>
                      <a:pt x="12443" y="19364"/>
                      <a:pt x="12410" y="19464"/>
                      <a:pt x="12276" y="19598"/>
                    </a:cubicBezTo>
                    <a:cubicBezTo>
                      <a:pt x="11376" y="20432"/>
                      <a:pt x="11376" y="20532"/>
                      <a:pt x="11909" y="21699"/>
                    </a:cubicBezTo>
                    <a:cubicBezTo>
                      <a:pt x="11409" y="22033"/>
                      <a:pt x="10875" y="22366"/>
                      <a:pt x="10608" y="22967"/>
                    </a:cubicBezTo>
                    <a:cubicBezTo>
                      <a:pt x="10442" y="23267"/>
                      <a:pt x="10108" y="23367"/>
                      <a:pt x="9774" y="23434"/>
                    </a:cubicBezTo>
                    <a:cubicBezTo>
                      <a:pt x="9407" y="23467"/>
                      <a:pt x="9041" y="23467"/>
                      <a:pt x="8674" y="23534"/>
                    </a:cubicBezTo>
                    <a:cubicBezTo>
                      <a:pt x="7906" y="23667"/>
                      <a:pt x="7539" y="24268"/>
                      <a:pt x="7806" y="24968"/>
                    </a:cubicBezTo>
                    <a:cubicBezTo>
                      <a:pt x="7973" y="25435"/>
                      <a:pt x="8373" y="25602"/>
                      <a:pt x="8840" y="25635"/>
                    </a:cubicBezTo>
                    <a:cubicBezTo>
                      <a:pt x="8874" y="26303"/>
                      <a:pt x="8840" y="26936"/>
                      <a:pt x="8740" y="27537"/>
                    </a:cubicBezTo>
                    <a:cubicBezTo>
                      <a:pt x="8440" y="28938"/>
                      <a:pt x="8140" y="30339"/>
                      <a:pt x="7840" y="31706"/>
                    </a:cubicBezTo>
                    <a:cubicBezTo>
                      <a:pt x="7206" y="34575"/>
                      <a:pt x="5872" y="37044"/>
                      <a:pt x="3870" y="39145"/>
                    </a:cubicBezTo>
                    <a:cubicBezTo>
                      <a:pt x="3470" y="39612"/>
                      <a:pt x="3036" y="39912"/>
                      <a:pt x="2369" y="39946"/>
                    </a:cubicBezTo>
                    <a:cubicBezTo>
                      <a:pt x="868" y="40012"/>
                      <a:pt x="1" y="41080"/>
                      <a:pt x="1" y="42648"/>
                    </a:cubicBezTo>
                    <a:cubicBezTo>
                      <a:pt x="1" y="43782"/>
                      <a:pt x="34" y="43848"/>
                      <a:pt x="1168" y="43882"/>
                    </a:cubicBezTo>
                    <a:cubicBezTo>
                      <a:pt x="1602" y="43882"/>
                      <a:pt x="2069" y="43915"/>
                      <a:pt x="2503" y="43915"/>
                    </a:cubicBezTo>
                    <a:lnTo>
                      <a:pt x="36127" y="43915"/>
                    </a:lnTo>
                    <a:cubicBezTo>
                      <a:pt x="36727" y="43915"/>
                      <a:pt x="37361" y="43848"/>
                      <a:pt x="37995" y="43848"/>
                    </a:cubicBezTo>
                    <a:cubicBezTo>
                      <a:pt x="38361" y="43848"/>
                      <a:pt x="38495" y="43648"/>
                      <a:pt x="38595" y="43315"/>
                    </a:cubicBezTo>
                    <a:cubicBezTo>
                      <a:pt x="38962" y="41513"/>
                      <a:pt x="37894" y="40012"/>
                      <a:pt x="36093" y="39946"/>
                    </a:cubicBezTo>
                    <a:cubicBezTo>
                      <a:pt x="35693" y="39912"/>
                      <a:pt x="35393" y="39812"/>
                      <a:pt x="35092" y="39512"/>
                    </a:cubicBezTo>
                    <a:cubicBezTo>
                      <a:pt x="33691" y="38044"/>
                      <a:pt x="32491" y="36443"/>
                      <a:pt x="31690" y="34542"/>
                    </a:cubicBezTo>
                    <a:cubicBezTo>
                      <a:pt x="30756" y="32273"/>
                      <a:pt x="30422" y="29838"/>
                      <a:pt x="29889" y="27470"/>
                    </a:cubicBezTo>
                    <a:cubicBezTo>
                      <a:pt x="29755" y="26870"/>
                      <a:pt x="29689" y="26236"/>
                      <a:pt x="29822" y="25602"/>
                    </a:cubicBezTo>
                    <a:cubicBezTo>
                      <a:pt x="30422" y="25569"/>
                      <a:pt x="30823" y="25302"/>
                      <a:pt x="30856" y="24668"/>
                    </a:cubicBezTo>
                    <a:cubicBezTo>
                      <a:pt x="30923" y="23934"/>
                      <a:pt x="30523" y="23534"/>
                      <a:pt x="29655" y="23501"/>
                    </a:cubicBezTo>
                    <a:cubicBezTo>
                      <a:pt x="29055" y="23467"/>
                      <a:pt x="28421" y="23534"/>
                      <a:pt x="28054" y="23000"/>
                    </a:cubicBezTo>
                    <a:cubicBezTo>
                      <a:pt x="27687" y="22433"/>
                      <a:pt x="27220" y="22033"/>
                      <a:pt x="26686" y="21666"/>
                    </a:cubicBezTo>
                    <a:cubicBezTo>
                      <a:pt x="27187" y="20665"/>
                      <a:pt x="27220" y="20165"/>
                      <a:pt x="26620" y="19798"/>
                    </a:cubicBezTo>
                    <a:cubicBezTo>
                      <a:pt x="26219" y="19531"/>
                      <a:pt x="26186" y="19231"/>
                      <a:pt x="26186" y="18797"/>
                    </a:cubicBezTo>
                    <a:cubicBezTo>
                      <a:pt x="26186" y="15995"/>
                      <a:pt x="26153" y="13160"/>
                      <a:pt x="26119" y="10358"/>
                    </a:cubicBezTo>
                    <a:cubicBezTo>
                      <a:pt x="26119" y="10158"/>
                      <a:pt x="26086" y="9957"/>
                      <a:pt x="26219" y="9791"/>
                    </a:cubicBezTo>
                    <a:cubicBezTo>
                      <a:pt x="26378" y="9745"/>
                      <a:pt x="26542" y="9731"/>
                      <a:pt x="26708" y="9731"/>
                    </a:cubicBezTo>
                    <a:cubicBezTo>
                      <a:pt x="27004" y="9731"/>
                      <a:pt x="27306" y="9777"/>
                      <a:pt x="27597" y="9777"/>
                    </a:cubicBezTo>
                    <a:cubicBezTo>
                      <a:pt x="27863" y="9777"/>
                      <a:pt x="28120" y="9738"/>
                      <a:pt x="28354" y="9591"/>
                    </a:cubicBezTo>
                    <a:cubicBezTo>
                      <a:pt x="29155" y="9090"/>
                      <a:pt x="28755" y="8256"/>
                      <a:pt x="28821" y="7489"/>
                    </a:cubicBezTo>
                    <a:cubicBezTo>
                      <a:pt x="29222" y="7489"/>
                      <a:pt x="29592" y="7459"/>
                      <a:pt x="29943" y="7459"/>
                    </a:cubicBezTo>
                    <a:cubicBezTo>
                      <a:pt x="30119" y="7459"/>
                      <a:pt x="30289" y="7467"/>
                      <a:pt x="30456" y="7489"/>
                    </a:cubicBezTo>
                    <a:cubicBezTo>
                      <a:pt x="30544" y="7508"/>
                      <a:pt x="30627" y="7517"/>
                      <a:pt x="30705" y="7517"/>
                    </a:cubicBezTo>
                    <a:cubicBezTo>
                      <a:pt x="31583" y="7517"/>
                      <a:pt x="31937" y="6422"/>
                      <a:pt x="32824" y="6422"/>
                    </a:cubicBezTo>
                    <a:cubicBezTo>
                      <a:pt x="32858" y="6422"/>
                      <a:pt x="32924" y="6255"/>
                      <a:pt x="32958" y="6155"/>
                    </a:cubicBezTo>
                    <a:cubicBezTo>
                      <a:pt x="33425" y="4720"/>
                      <a:pt x="33958" y="3286"/>
                      <a:pt x="34325" y="1818"/>
                    </a:cubicBezTo>
                    <a:cubicBezTo>
                      <a:pt x="34559" y="751"/>
                      <a:pt x="33992" y="50"/>
                      <a:pt x="32924" y="50"/>
                    </a:cubicBezTo>
                    <a:cubicBezTo>
                      <a:pt x="32207" y="34"/>
                      <a:pt x="31490" y="34"/>
                      <a:pt x="30777" y="34"/>
                    </a:cubicBezTo>
                    <a:cubicBezTo>
                      <a:pt x="30064" y="34"/>
                      <a:pt x="29355" y="34"/>
                      <a:pt x="28655" y="17"/>
                    </a:cubicBezTo>
                    <a:cubicBezTo>
                      <a:pt x="28617" y="15"/>
                      <a:pt x="28581" y="14"/>
                      <a:pt x="28547" y="14"/>
                    </a:cubicBezTo>
                    <a:cubicBezTo>
                      <a:pt x="28026" y="14"/>
                      <a:pt x="27816" y="250"/>
                      <a:pt x="27754" y="751"/>
                    </a:cubicBezTo>
                    <a:cubicBezTo>
                      <a:pt x="27620" y="1351"/>
                      <a:pt x="27387" y="1918"/>
                      <a:pt x="27187" y="2519"/>
                    </a:cubicBezTo>
                    <a:cubicBezTo>
                      <a:pt x="27057" y="2882"/>
                      <a:pt x="26867" y="3064"/>
                      <a:pt x="26569" y="3064"/>
                    </a:cubicBezTo>
                    <a:cubicBezTo>
                      <a:pt x="26484" y="3064"/>
                      <a:pt x="26390" y="3049"/>
                      <a:pt x="26286" y="3019"/>
                    </a:cubicBezTo>
                    <a:cubicBezTo>
                      <a:pt x="25905" y="2900"/>
                      <a:pt x="25524" y="2883"/>
                      <a:pt x="25130" y="2883"/>
                    </a:cubicBezTo>
                    <a:cubicBezTo>
                      <a:pt x="24973" y="2883"/>
                      <a:pt x="24814" y="2886"/>
                      <a:pt x="24652" y="2886"/>
                    </a:cubicBezTo>
                    <a:cubicBezTo>
                      <a:pt x="23084" y="2886"/>
                      <a:pt x="23084" y="2886"/>
                      <a:pt x="22750" y="1318"/>
                    </a:cubicBezTo>
                    <a:cubicBezTo>
                      <a:pt x="22717" y="1118"/>
                      <a:pt x="22684" y="918"/>
                      <a:pt x="22617" y="718"/>
                    </a:cubicBezTo>
                    <a:cubicBezTo>
                      <a:pt x="22517" y="284"/>
                      <a:pt x="22250" y="50"/>
                      <a:pt x="21783" y="50"/>
                    </a:cubicBezTo>
                    <a:cubicBezTo>
                      <a:pt x="20966" y="17"/>
                      <a:pt x="20140" y="0"/>
                      <a:pt x="19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114F59EE-04A3-71A2-468E-40E1432E6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3318374"/>
              </p:ext>
            </p:extLst>
          </p:nvPr>
        </p:nvGraphicFramePr>
        <p:xfrm>
          <a:off x="226813" y="1058006"/>
          <a:ext cx="5469048" cy="350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re 2">
            <a:extLst>
              <a:ext uri="{FF2B5EF4-FFF2-40B4-BE49-F238E27FC236}">
                <a16:creationId xmlns:a16="http://schemas.microsoft.com/office/drawing/2014/main" id="{A7F2DD53-0BBE-993E-C8EE-FB4334B1E212}"/>
              </a:ext>
            </a:extLst>
          </p:cNvPr>
          <p:cNvSpPr txBox="1">
            <a:spLocks/>
          </p:cNvSpPr>
          <p:nvPr/>
        </p:nvSpPr>
        <p:spPr>
          <a:xfrm>
            <a:off x="893474" y="683338"/>
            <a:ext cx="4135726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202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r>
              <a:rPr lang="fr-FR" sz="2400"/>
              <a:t>Fonctionnalités principales :</a:t>
            </a:r>
          </a:p>
        </p:txBody>
      </p:sp>
      <p:sp>
        <p:nvSpPr>
          <p:cNvPr id="19" name="Bouton d’action : avant ou précédent 1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B268419-0B7A-1C9E-2BEB-E3AB538D2FCC}"/>
              </a:ext>
            </a:extLst>
          </p:cNvPr>
          <p:cNvSpPr/>
          <p:nvPr/>
        </p:nvSpPr>
        <p:spPr>
          <a:xfrm>
            <a:off x="8123303" y="4601146"/>
            <a:ext cx="245996" cy="223268"/>
          </a:xfrm>
          <a:prstGeom prst="actionButtonForwardNex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/>
          <p:nvPr/>
        </p:nvSpPr>
        <p:spPr>
          <a:xfrm rot="5400000">
            <a:off x="7423963" y="610367"/>
            <a:ext cx="1374493" cy="147931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672" name="Google Shape;672;p45"/>
          <p:cNvSpPr txBox="1">
            <a:spLocks noGrp="1"/>
          </p:cNvSpPr>
          <p:nvPr>
            <p:ph type="title"/>
          </p:nvPr>
        </p:nvSpPr>
        <p:spPr>
          <a:xfrm>
            <a:off x="4833870" y="2335660"/>
            <a:ext cx="3884700" cy="2145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Les utilisateurs peuvent créer des comptes protégés par mot de passe pour gérer leurs fiches de manière privée et sécurisée.</a:t>
            </a:r>
          </a:p>
        </p:txBody>
      </p:sp>
      <p:sp>
        <p:nvSpPr>
          <p:cNvPr id="673" name="Google Shape;673;p45"/>
          <p:cNvSpPr txBox="1">
            <a:spLocks noGrp="1"/>
          </p:cNvSpPr>
          <p:nvPr>
            <p:ph type="title" idx="2"/>
          </p:nvPr>
        </p:nvSpPr>
        <p:spPr>
          <a:xfrm>
            <a:off x="7253959" y="1012773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486E7C0-677F-6F79-6F39-20670AFF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53" y="756072"/>
            <a:ext cx="4052534" cy="4176536"/>
          </a:xfrm>
          <a:prstGeom prst="rect">
            <a:avLst/>
          </a:prstGeom>
        </p:spPr>
      </p:pic>
      <p:sp>
        <p:nvSpPr>
          <p:cNvPr id="6" name="Bouton d’action : retour ou précédent 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6C26D3F-0602-83AB-76BD-864C7EB11965}"/>
              </a:ext>
            </a:extLst>
          </p:cNvPr>
          <p:cNvSpPr/>
          <p:nvPr/>
        </p:nvSpPr>
        <p:spPr>
          <a:xfrm>
            <a:off x="4885386" y="4868214"/>
            <a:ext cx="261871" cy="206062"/>
          </a:xfrm>
          <a:prstGeom prst="actionButtonBackPrevio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7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/>
          <p:nvPr/>
        </p:nvSpPr>
        <p:spPr>
          <a:xfrm rot="5400000">
            <a:off x="7423963" y="610367"/>
            <a:ext cx="1374493" cy="147931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672" name="Google Shape;672;p45"/>
          <p:cNvSpPr txBox="1">
            <a:spLocks noGrp="1"/>
          </p:cNvSpPr>
          <p:nvPr>
            <p:ph type="title"/>
          </p:nvPr>
        </p:nvSpPr>
        <p:spPr>
          <a:xfrm>
            <a:off x="4833870" y="2181114"/>
            <a:ext cx="3884700" cy="2145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Les comptes sont sauvegardés de manière sécurisée grâce à la sérialisation des données.</a:t>
            </a:r>
            <a:endParaRPr sz="2400"/>
          </a:p>
        </p:txBody>
      </p:sp>
      <p:sp>
        <p:nvSpPr>
          <p:cNvPr id="673" name="Google Shape;673;p45"/>
          <p:cNvSpPr txBox="1">
            <a:spLocks noGrp="1"/>
          </p:cNvSpPr>
          <p:nvPr>
            <p:ph type="title" idx="2"/>
          </p:nvPr>
        </p:nvSpPr>
        <p:spPr>
          <a:xfrm>
            <a:off x="7253959" y="1012773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256982-27F5-5F82-77D4-A2A06D78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30" y="834444"/>
            <a:ext cx="4013426" cy="4016598"/>
          </a:xfrm>
          <a:prstGeom prst="rect">
            <a:avLst/>
          </a:prstGeom>
        </p:spPr>
      </p:pic>
      <p:sp>
        <p:nvSpPr>
          <p:cNvPr id="5" name="Bouton d’action : retour ou précédent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C8A44E-212B-9920-05AF-75FA8DC13B04}"/>
              </a:ext>
            </a:extLst>
          </p:cNvPr>
          <p:cNvSpPr/>
          <p:nvPr/>
        </p:nvSpPr>
        <p:spPr>
          <a:xfrm>
            <a:off x="4885386" y="4868214"/>
            <a:ext cx="261871" cy="206062"/>
          </a:xfrm>
          <a:prstGeom prst="actionButtonBackPrevio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03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/>
          <p:nvPr/>
        </p:nvSpPr>
        <p:spPr>
          <a:xfrm rot="5400000">
            <a:off x="7423963" y="610367"/>
            <a:ext cx="1374493" cy="147931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672" name="Google Shape;672;p45"/>
          <p:cNvSpPr txBox="1">
            <a:spLocks noGrp="1"/>
          </p:cNvSpPr>
          <p:nvPr>
            <p:ph type="title"/>
          </p:nvPr>
        </p:nvSpPr>
        <p:spPr>
          <a:xfrm>
            <a:off x="4833870" y="2219751"/>
            <a:ext cx="3884700" cy="2145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Les fiches des utilisateurs sont sauvegardées, assurant qu'aucune donnée n'est perdue après la déconnexion.</a:t>
            </a:r>
            <a:br>
              <a:rPr lang="fr-FR" sz="2400"/>
            </a:br>
            <a:endParaRPr lang="fr-FR" sz="2400"/>
          </a:p>
        </p:txBody>
      </p:sp>
      <p:sp>
        <p:nvSpPr>
          <p:cNvPr id="673" name="Google Shape;673;p45"/>
          <p:cNvSpPr txBox="1">
            <a:spLocks noGrp="1"/>
          </p:cNvSpPr>
          <p:nvPr>
            <p:ph type="title" idx="2"/>
          </p:nvPr>
        </p:nvSpPr>
        <p:spPr>
          <a:xfrm>
            <a:off x="7253959" y="1012773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" name="Bouton d’action : retour ou précédent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3606C56-7693-3B66-0585-2307A7C5DC4C}"/>
              </a:ext>
            </a:extLst>
          </p:cNvPr>
          <p:cNvSpPr/>
          <p:nvPr/>
        </p:nvSpPr>
        <p:spPr>
          <a:xfrm>
            <a:off x="4885386" y="4868214"/>
            <a:ext cx="261871" cy="206062"/>
          </a:xfrm>
          <a:prstGeom prst="actionButtonBackPrevio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capture d’écran, texte&#10;&#10;Description générée automatiquement">
            <a:extLst>
              <a:ext uri="{FF2B5EF4-FFF2-40B4-BE49-F238E27FC236}">
                <a16:creationId xmlns:a16="http://schemas.microsoft.com/office/drawing/2014/main" id="{9710DCDE-5A85-0A8F-0088-594B56872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7" y="575840"/>
            <a:ext cx="4498436" cy="44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0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/>
          <p:nvPr/>
        </p:nvSpPr>
        <p:spPr>
          <a:xfrm rot="5400000">
            <a:off x="7423963" y="610367"/>
            <a:ext cx="1374493" cy="147931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672" name="Google Shape;672;p45"/>
          <p:cNvSpPr txBox="1">
            <a:spLocks noGrp="1"/>
          </p:cNvSpPr>
          <p:nvPr>
            <p:ph type="title"/>
          </p:nvPr>
        </p:nvSpPr>
        <p:spPr>
          <a:xfrm>
            <a:off x="4833870" y="2181114"/>
            <a:ext cx="3884700" cy="2145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Les fiches de personnages incluent divers modules tels que le portrait, la biographie, les statistiques, les compétences et l'équipement.</a:t>
            </a:r>
          </a:p>
        </p:txBody>
      </p:sp>
      <p:sp>
        <p:nvSpPr>
          <p:cNvPr id="673" name="Google Shape;673;p45"/>
          <p:cNvSpPr txBox="1">
            <a:spLocks noGrp="1"/>
          </p:cNvSpPr>
          <p:nvPr>
            <p:ph type="title" idx="2"/>
          </p:nvPr>
        </p:nvSpPr>
        <p:spPr>
          <a:xfrm>
            <a:off x="7253959" y="1012773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Bouton d’action : retour ou précédent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D3A75FC-977C-F456-98DF-E7021E1DDCCC}"/>
              </a:ext>
            </a:extLst>
          </p:cNvPr>
          <p:cNvSpPr/>
          <p:nvPr/>
        </p:nvSpPr>
        <p:spPr>
          <a:xfrm>
            <a:off x="4885386" y="4868214"/>
            <a:ext cx="261871" cy="206062"/>
          </a:xfrm>
          <a:prstGeom prst="actionButtonBackPreviou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520F49-E941-87AC-B609-456652327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1" y="739812"/>
            <a:ext cx="4623396" cy="41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71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5"/>
          <p:cNvSpPr/>
          <p:nvPr/>
        </p:nvSpPr>
        <p:spPr>
          <a:xfrm>
            <a:off x="-515225" y="3834425"/>
            <a:ext cx="6064965" cy="1670354"/>
          </a:xfrm>
          <a:custGeom>
            <a:avLst/>
            <a:gdLst/>
            <a:ahLst/>
            <a:cxnLst/>
            <a:rect l="l" t="t" r="r" b="b"/>
            <a:pathLst>
              <a:path w="159175" h="69130" extrusionOk="0">
                <a:moveTo>
                  <a:pt x="2367" y="66798"/>
                </a:moveTo>
                <a:cubicBezTo>
                  <a:pt x="243" y="66971"/>
                  <a:pt x="4122" y="45028"/>
                  <a:pt x="1790" y="45248"/>
                </a:cubicBezTo>
                <a:cubicBezTo>
                  <a:pt x="1790" y="41727"/>
                  <a:pt x="1" y="32539"/>
                  <a:pt x="1790" y="29677"/>
                </a:cubicBezTo>
                <a:cubicBezTo>
                  <a:pt x="4687" y="28546"/>
                  <a:pt x="10770" y="26733"/>
                  <a:pt x="12998" y="24875"/>
                </a:cubicBezTo>
                <a:cubicBezTo>
                  <a:pt x="15907" y="22393"/>
                  <a:pt x="15999" y="19623"/>
                  <a:pt x="19889" y="17545"/>
                </a:cubicBezTo>
                <a:cubicBezTo>
                  <a:pt x="21551" y="16818"/>
                  <a:pt x="23606" y="17222"/>
                  <a:pt x="25071" y="16622"/>
                </a:cubicBezTo>
                <a:cubicBezTo>
                  <a:pt x="28130" y="15375"/>
                  <a:pt x="27368" y="14210"/>
                  <a:pt x="28984" y="12547"/>
                </a:cubicBezTo>
                <a:cubicBezTo>
                  <a:pt x="32159" y="9281"/>
                  <a:pt x="37134" y="5299"/>
                  <a:pt x="41058" y="3914"/>
                </a:cubicBezTo>
                <a:cubicBezTo>
                  <a:pt x="49184" y="1028"/>
                  <a:pt x="61766" y="1"/>
                  <a:pt x="69834" y="2124"/>
                </a:cubicBezTo>
                <a:cubicBezTo>
                  <a:pt x="71923" y="2679"/>
                  <a:pt x="73631" y="3637"/>
                  <a:pt x="75605" y="4479"/>
                </a:cubicBezTo>
                <a:cubicBezTo>
                  <a:pt x="75836" y="4583"/>
                  <a:pt x="77233" y="4006"/>
                  <a:pt x="77821" y="4179"/>
                </a:cubicBezTo>
                <a:cubicBezTo>
                  <a:pt x="79045" y="4548"/>
                  <a:pt x="78837" y="5887"/>
                  <a:pt x="79530" y="6095"/>
                </a:cubicBezTo>
                <a:cubicBezTo>
                  <a:pt x="82288" y="6938"/>
                  <a:pt x="85324" y="6153"/>
                  <a:pt x="87829" y="7065"/>
                </a:cubicBezTo>
                <a:cubicBezTo>
                  <a:pt x="92227" y="8669"/>
                  <a:pt x="96959" y="7503"/>
                  <a:pt x="100884" y="9962"/>
                </a:cubicBezTo>
                <a:cubicBezTo>
                  <a:pt x="103065" y="11336"/>
                  <a:pt x="107059" y="12871"/>
                  <a:pt x="109702" y="13517"/>
                </a:cubicBezTo>
                <a:cubicBezTo>
                  <a:pt x="116316" y="15122"/>
                  <a:pt x="122838" y="17165"/>
                  <a:pt x="129429" y="18596"/>
                </a:cubicBezTo>
                <a:cubicBezTo>
                  <a:pt x="132938" y="19346"/>
                  <a:pt x="137924" y="18919"/>
                  <a:pt x="139367" y="22463"/>
                </a:cubicBezTo>
                <a:cubicBezTo>
                  <a:pt x="140925" y="26306"/>
                  <a:pt x="159174" y="66359"/>
                  <a:pt x="157535" y="66682"/>
                </a:cubicBezTo>
                <a:cubicBezTo>
                  <a:pt x="144953" y="69129"/>
                  <a:pt x="2609" y="67571"/>
                  <a:pt x="2367" y="66798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231F20"/>
            </a:solidFill>
            <a:prstDash val="solid"/>
            <a:miter lim="115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5"/>
          <p:cNvGrpSpPr/>
          <p:nvPr/>
        </p:nvGrpSpPr>
        <p:grpSpPr>
          <a:xfrm>
            <a:off x="471356" y="1971450"/>
            <a:ext cx="2096732" cy="2067088"/>
            <a:chOff x="-4439187" y="1596188"/>
            <a:chExt cx="3360687" cy="3528057"/>
          </a:xfrm>
        </p:grpSpPr>
        <p:sp>
          <p:nvSpPr>
            <p:cNvPr id="676" name="Google Shape;676;p45"/>
            <p:cNvSpPr/>
            <p:nvPr/>
          </p:nvSpPr>
          <p:spPr>
            <a:xfrm>
              <a:off x="-4439187" y="1596188"/>
              <a:ext cx="3360687" cy="3528057"/>
            </a:xfrm>
            <a:custGeom>
              <a:avLst/>
              <a:gdLst/>
              <a:ahLst/>
              <a:cxnLst/>
              <a:rect l="l" t="t" r="r" b="b"/>
              <a:pathLst>
                <a:path w="63752" h="66927" extrusionOk="0">
                  <a:moveTo>
                    <a:pt x="45453" y="5881"/>
                  </a:moveTo>
                  <a:lnTo>
                    <a:pt x="45403" y="5865"/>
                  </a:lnTo>
                  <a:lnTo>
                    <a:pt x="45403" y="5898"/>
                  </a:lnTo>
                  <a:close/>
                  <a:moveTo>
                    <a:pt x="26382" y="740"/>
                  </a:moveTo>
                  <a:cubicBezTo>
                    <a:pt x="26583" y="992"/>
                    <a:pt x="26751" y="992"/>
                    <a:pt x="26919" y="1042"/>
                  </a:cubicBezTo>
                  <a:cubicBezTo>
                    <a:pt x="27188" y="1109"/>
                    <a:pt x="27457" y="1227"/>
                    <a:pt x="27675" y="1395"/>
                  </a:cubicBezTo>
                  <a:cubicBezTo>
                    <a:pt x="27894" y="1580"/>
                    <a:pt x="27877" y="1765"/>
                    <a:pt x="27591" y="1849"/>
                  </a:cubicBezTo>
                  <a:cubicBezTo>
                    <a:pt x="26802" y="2067"/>
                    <a:pt x="26046" y="2420"/>
                    <a:pt x="25239" y="2470"/>
                  </a:cubicBezTo>
                  <a:cubicBezTo>
                    <a:pt x="25978" y="2823"/>
                    <a:pt x="26802" y="2823"/>
                    <a:pt x="27608" y="2924"/>
                  </a:cubicBezTo>
                  <a:cubicBezTo>
                    <a:pt x="27928" y="2958"/>
                    <a:pt x="28247" y="2907"/>
                    <a:pt x="28566" y="2874"/>
                  </a:cubicBezTo>
                  <a:cubicBezTo>
                    <a:pt x="29339" y="2773"/>
                    <a:pt x="30095" y="2588"/>
                    <a:pt x="30868" y="2571"/>
                  </a:cubicBezTo>
                  <a:cubicBezTo>
                    <a:pt x="31607" y="2554"/>
                    <a:pt x="32347" y="2538"/>
                    <a:pt x="33120" y="2403"/>
                  </a:cubicBezTo>
                  <a:cubicBezTo>
                    <a:pt x="33120" y="1899"/>
                    <a:pt x="33103" y="1429"/>
                    <a:pt x="33204" y="941"/>
                  </a:cubicBezTo>
                  <a:cubicBezTo>
                    <a:pt x="32313" y="807"/>
                    <a:pt x="31456" y="941"/>
                    <a:pt x="30616" y="958"/>
                  </a:cubicBezTo>
                  <a:cubicBezTo>
                    <a:pt x="29725" y="992"/>
                    <a:pt x="28868" y="941"/>
                    <a:pt x="27995" y="841"/>
                  </a:cubicBezTo>
                  <a:cubicBezTo>
                    <a:pt x="27491" y="773"/>
                    <a:pt x="26987" y="757"/>
                    <a:pt x="26382" y="740"/>
                  </a:cubicBezTo>
                  <a:close/>
                  <a:moveTo>
                    <a:pt x="42916" y="7411"/>
                  </a:moveTo>
                  <a:cubicBezTo>
                    <a:pt x="42966" y="7646"/>
                    <a:pt x="43067" y="7747"/>
                    <a:pt x="43185" y="7780"/>
                  </a:cubicBezTo>
                  <a:cubicBezTo>
                    <a:pt x="43705" y="7965"/>
                    <a:pt x="44226" y="8150"/>
                    <a:pt x="44747" y="8284"/>
                  </a:cubicBezTo>
                  <a:cubicBezTo>
                    <a:pt x="46176" y="8620"/>
                    <a:pt x="47587" y="8267"/>
                    <a:pt x="48982" y="8183"/>
                  </a:cubicBezTo>
                  <a:cubicBezTo>
                    <a:pt x="50359" y="8083"/>
                    <a:pt x="51721" y="7965"/>
                    <a:pt x="53115" y="8083"/>
                  </a:cubicBezTo>
                  <a:cubicBezTo>
                    <a:pt x="53132" y="7528"/>
                    <a:pt x="53132" y="6974"/>
                    <a:pt x="53250" y="6419"/>
                  </a:cubicBezTo>
                  <a:cubicBezTo>
                    <a:pt x="53300" y="6184"/>
                    <a:pt x="53182" y="6049"/>
                    <a:pt x="52981" y="5982"/>
                  </a:cubicBezTo>
                  <a:cubicBezTo>
                    <a:pt x="52829" y="5915"/>
                    <a:pt x="52661" y="5865"/>
                    <a:pt x="52493" y="5831"/>
                  </a:cubicBezTo>
                  <a:cubicBezTo>
                    <a:pt x="51166" y="5596"/>
                    <a:pt x="49855" y="5831"/>
                    <a:pt x="48545" y="5982"/>
                  </a:cubicBezTo>
                  <a:cubicBezTo>
                    <a:pt x="47772" y="6066"/>
                    <a:pt x="47016" y="6083"/>
                    <a:pt x="46243" y="5999"/>
                  </a:cubicBezTo>
                  <a:cubicBezTo>
                    <a:pt x="46041" y="5965"/>
                    <a:pt x="45856" y="5932"/>
                    <a:pt x="45503" y="5982"/>
                  </a:cubicBezTo>
                  <a:cubicBezTo>
                    <a:pt x="45940" y="6117"/>
                    <a:pt x="45940" y="6285"/>
                    <a:pt x="45772" y="6520"/>
                  </a:cubicBezTo>
                  <a:cubicBezTo>
                    <a:pt x="45655" y="6654"/>
                    <a:pt x="45520" y="6772"/>
                    <a:pt x="45352" y="6806"/>
                  </a:cubicBezTo>
                  <a:cubicBezTo>
                    <a:pt x="44546" y="6974"/>
                    <a:pt x="43823" y="7427"/>
                    <a:pt x="42916" y="7411"/>
                  </a:cubicBezTo>
                  <a:close/>
                  <a:moveTo>
                    <a:pt x="33691" y="56963"/>
                  </a:moveTo>
                  <a:cubicBezTo>
                    <a:pt x="33271" y="57030"/>
                    <a:pt x="33002" y="57114"/>
                    <a:pt x="32750" y="57366"/>
                  </a:cubicBezTo>
                  <a:cubicBezTo>
                    <a:pt x="32397" y="57719"/>
                    <a:pt x="32095" y="58072"/>
                    <a:pt x="31893" y="58542"/>
                  </a:cubicBezTo>
                  <a:cubicBezTo>
                    <a:pt x="31675" y="59096"/>
                    <a:pt x="31254" y="59567"/>
                    <a:pt x="31070" y="60138"/>
                  </a:cubicBezTo>
                  <a:cubicBezTo>
                    <a:pt x="30834" y="60827"/>
                    <a:pt x="30633" y="61533"/>
                    <a:pt x="30448" y="62239"/>
                  </a:cubicBezTo>
                  <a:cubicBezTo>
                    <a:pt x="30162" y="63280"/>
                    <a:pt x="30297" y="64322"/>
                    <a:pt x="30398" y="65381"/>
                  </a:cubicBezTo>
                  <a:cubicBezTo>
                    <a:pt x="30414" y="65566"/>
                    <a:pt x="30498" y="65633"/>
                    <a:pt x="30683" y="65633"/>
                  </a:cubicBezTo>
                  <a:cubicBezTo>
                    <a:pt x="31574" y="65616"/>
                    <a:pt x="32448" y="65616"/>
                    <a:pt x="33338" y="65616"/>
                  </a:cubicBezTo>
                  <a:cubicBezTo>
                    <a:pt x="33624" y="65616"/>
                    <a:pt x="33708" y="65482"/>
                    <a:pt x="33674" y="65213"/>
                  </a:cubicBezTo>
                  <a:cubicBezTo>
                    <a:pt x="33607" y="64591"/>
                    <a:pt x="33506" y="63969"/>
                    <a:pt x="33523" y="63348"/>
                  </a:cubicBezTo>
                  <a:cubicBezTo>
                    <a:pt x="33573" y="61247"/>
                    <a:pt x="33456" y="59130"/>
                    <a:pt x="33691" y="56963"/>
                  </a:cubicBezTo>
                  <a:close/>
                  <a:moveTo>
                    <a:pt x="36279" y="65616"/>
                  </a:moveTo>
                  <a:cubicBezTo>
                    <a:pt x="36581" y="65566"/>
                    <a:pt x="37102" y="65566"/>
                    <a:pt x="37623" y="65582"/>
                  </a:cubicBezTo>
                  <a:cubicBezTo>
                    <a:pt x="37875" y="65599"/>
                    <a:pt x="37976" y="65515"/>
                    <a:pt x="37959" y="65263"/>
                  </a:cubicBezTo>
                  <a:cubicBezTo>
                    <a:pt x="37942" y="64591"/>
                    <a:pt x="37976" y="63936"/>
                    <a:pt x="37875" y="63264"/>
                  </a:cubicBezTo>
                  <a:cubicBezTo>
                    <a:pt x="37740" y="62457"/>
                    <a:pt x="37640" y="61651"/>
                    <a:pt x="37572" y="60827"/>
                  </a:cubicBezTo>
                  <a:cubicBezTo>
                    <a:pt x="37488" y="59752"/>
                    <a:pt x="37152" y="58777"/>
                    <a:pt x="36531" y="57887"/>
                  </a:cubicBezTo>
                  <a:cubicBezTo>
                    <a:pt x="36060" y="57215"/>
                    <a:pt x="35338" y="56929"/>
                    <a:pt x="34548" y="56828"/>
                  </a:cubicBezTo>
                  <a:cubicBezTo>
                    <a:pt x="34313" y="56778"/>
                    <a:pt x="34178" y="56878"/>
                    <a:pt x="34245" y="57147"/>
                  </a:cubicBezTo>
                  <a:cubicBezTo>
                    <a:pt x="34380" y="57769"/>
                    <a:pt x="34329" y="58408"/>
                    <a:pt x="34262" y="59012"/>
                  </a:cubicBezTo>
                  <a:cubicBezTo>
                    <a:pt x="34161" y="60155"/>
                    <a:pt x="34145" y="61314"/>
                    <a:pt x="34044" y="62457"/>
                  </a:cubicBezTo>
                  <a:cubicBezTo>
                    <a:pt x="33977" y="63415"/>
                    <a:pt x="34128" y="64389"/>
                    <a:pt x="34178" y="65364"/>
                  </a:cubicBezTo>
                  <a:cubicBezTo>
                    <a:pt x="34195" y="65599"/>
                    <a:pt x="34329" y="65633"/>
                    <a:pt x="34531" y="65616"/>
                  </a:cubicBezTo>
                  <a:cubicBezTo>
                    <a:pt x="35035" y="65616"/>
                    <a:pt x="35556" y="65616"/>
                    <a:pt x="36279" y="65616"/>
                  </a:cubicBezTo>
                  <a:close/>
                  <a:moveTo>
                    <a:pt x="1328" y="8234"/>
                  </a:moveTo>
                  <a:cubicBezTo>
                    <a:pt x="1580" y="8335"/>
                    <a:pt x="1849" y="8419"/>
                    <a:pt x="2085" y="8553"/>
                  </a:cubicBezTo>
                  <a:cubicBezTo>
                    <a:pt x="2841" y="9007"/>
                    <a:pt x="3681" y="9225"/>
                    <a:pt x="4555" y="9360"/>
                  </a:cubicBezTo>
                  <a:cubicBezTo>
                    <a:pt x="5932" y="9561"/>
                    <a:pt x="7277" y="9511"/>
                    <a:pt x="8638" y="9343"/>
                  </a:cubicBezTo>
                  <a:cubicBezTo>
                    <a:pt x="9175" y="9276"/>
                    <a:pt x="9696" y="9192"/>
                    <a:pt x="10251" y="9208"/>
                  </a:cubicBezTo>
                  <a:cubicBezTo>
                    <a:pt x="11007" y="9225"/>
                    <a:pt x="11763" y="9292"/>
                    <a:pt x="12536" y="9309"/>
                  </a:cubicBezTo>
                  <a:cubicBezTo>
                    <a:pt x="12906" y="9326"/>
                    <a:pt x="13275" y="9444"/>
                    <a:pt x="13679" y="9393"/>
                  </a:cubicBezTo>
                  <a:cubicBezTo>
                    <a:pt x="14149" y="9309"/>
                    <a:pt x="14149" y="9343"/>
                    <a:pt x="14183" y="8856"/>
                  </a:cubicBezTo>
                  <a:cubicBezTo>
                    <a:pt x="14216" y="8015"/>
                    <a:pt x="14048" y="7175"/>
                    <a:pt x="14015" y="6335"/>
                  </a:cubicBezTo>
                  <a:cubicBezTo>
                    <a:pt x="14015" y="5915"/>
                    <a:pt x="13981" y="5898"/>
                    <a:pt x="13494" y="5965"/>
                  </a:cubicBezTo>
                  <a:cubicBezTo>
                    <a:pt x="12536" y="6117"/>
                    <a:pt x="11595" y="6251"/>
                    <a:pt x="10620" y="6234"/>
                  </a:cubicBezTo>
                  <a:cubicBezTo>
                    <a:pt x="9864" y="6217"/>
                    <a:pt x="9108" y="6184"/>
                    <a:pt x="8369" y="6302"/>
                  </a:cubicBezTo>
                  <a:cubicBezTo>
                    <a:pt x="8251" y="6318"/>
                    <a:pt x="8117" y="6268"/>
                    <a:pt x="7982" y="6268"/>
                  </a:cubicBezTo>
                  <a:cubicBezTo>
                    <a:pt x="7310" y="6234"/>
                    <a:pt x="6689" y="5949"/>
                    <a:pt x="6016" y="5915"/>
                  </a:cubicBezTo>
                  <a:cubicBezTo>
                    <a:pt x="5059" y="5865"/>
                    <a:pt x="4101" y="5781"/>
                    <a:pt x="3160" y="5613"/>
                  </a:cubicBezTo>
                  <a:cubicBezTo>
                    <a:pt x="2958" y="5579"/>
                    <a:pt x="2757" y="5579"/>
                    <a:pt x="2555" y="5629"/>
                  </a:cubicBezTo>
                  <a:cubicBezTo>
                    <a:pt x="3177" y="5932"/>
                    <a:pt x="3782" y="6268"/>
                    <a:pt x="4437" y="6402"/>
                  </a:cubicBezTo>
                  <a:cubicBezTo>
                    <a:pt x="4991" y="6520"/>
                    <a:pt x="5529" y="6738"/>
                    <a:pt x="6100" y="6789"/>
                  </a:cubicBezTo>
                  <a:cubicBezTo>
                    <a:pt x="6268" y="6806"/>
                    <a:pt x="6403" y="6957"/>
                    <a:pt x="6420" y="7158"/>
                  </a:cubicBezTo>
                  <a:cubicBezTo>
                    <a:pt x="6437" y="7343"/>
                    <a:pt x="6302" y="7427"/>
                    <a:pt x="6151" y="7478"/>
                  </a:cubicBezTo>
                  <a:cubicBezTo>
                    <a:pt x="5647" y="7646"/>
                    <a:pt x="5143" y="7864"/>
                    <a:pt x="4605" y="7898"/>
                  </a:cubicBezTo>
                  <a:cubicBezTo>
                    <a:pt x="3513" y="7965"/>
                    <a:pt x="2437" y="8183"/>
                    <a:pt x="1328" y="8234"/>
                  </a:cubicBezTo>
                  <a:close/>
                  <a:moveTo>
                    <a:pt x="33876" y="6302"/>
                  </a:moveTo>
                  <a:cubicBezTo>
                    <a:pt x="33691" y="6402"/>
                    <a:pt x="33674" y="6486"/>
                    <a:pt x="33657" y="6570"/>
                  </a:cubicBezTo>
                  <a:cubicBezTo>
                    <a:pt x="33153" y="8116"/>
                    <a:pt x="32649" y="9662"/>
                    <a:pt x="32128" y="11208"/>
                  </a:cubicBezTo>
                  <a:cubicBezTo>
                    <a:pt x="31473" y="13124"/>
                    <a:pt x="31002" y="15106"/>
                    <a:pt x="30297" y="17022"/>
                  </a:cubicBezTo>
                  <a:cubicBezTo>
                    <a:pt x="30230" y="17207"/>
                    <a:pt x="30246" y="17442"/>
                    <a:pt x="30145" y="17627"/>
                  </a:cubicBezTo>
                  <a:cubicBezTo>
                    <a:pt x="30045" y="17778"/>
                    <a:pt x="30162" y="17879"/>
                    <a:pt x="30314" y="17879"/>
                  </a:cubicBezTo>
                  <a:cubicBezTo>
                    <a:pt x="30482" y="17912"/>
                    <a:pt x="30683" y="17912"/>
                    <a:pt x="30734" y="17694"/>
                  </a:cubicBezTo>
                  <a:cubicBezTo>
                    <a:pt x="30868" y="17055"/>
                    <a:pt x="31372" y="17039"/>
                    <a:pt x="31876" y="16971"/>
                  </a:cubicBezTo>
                  <a:cubicBezTo>
                    <a:pt x="32414" y="16887"/>
                    <a:pt x="32935" y="17123"/>
                    <a:pt x="33472" y="17072"/>
                  </a:cubicBezTo>
                  <a:cubicBezTo>
                    <a:pt x="33825" y="17039"/>
                    <a:pt x="33977" y="17240"/>
                    <a:pt x="34027" y="17560"/>
                  </a:cubicBezTo>
                  <a:cubicBezTo>
                    <a:pt x="34044" y="17711"/>
                    <a:pt x="34061" y="17862"/>
                    <a:pt x="34077" y="18013"/>
                  </a:cubicBezTo>
                  <a:cubicBezTo>
                    <a:pt x="34128" y="18366"/>
                    <a:pt x="34262" y="18433"/>
                    <a:pt x="34598" y="18316"/>
                  </a:cubicBezTo>
                  <a:cubicBezTo>
                    <a:pt x="34783" y="18232"/>
                    <a:pt x="34850" y="18080"/>
                    <a:pt x="34918" y="17929"/>
                  </a:cubicBezTo>
                  <a:cubicBezTo>
                    <a:pt x="35052" y="17627"/>
                    <a:pt x="35270" y="17459"/>
                    <a:pt x="35573" y="17358"/>
                  </a:cubicBezTo>
                  <a:cubicBezTo>
                    <a:pt x="35943" y="17240"/>
                    <a:pt x="36312" y="17156"/>
                    <a:pt x="36715" y="17190"/>
                  </a:cubicBezTo>
                  <a:cubicBezTo>
                    <a:pt x="37253" y="17240"/>
                    <a:pt x="37287" y="17223"/>
                    <a:pt x="37404" y="17744"/>
                  </a:cubicBezTo>
                  <a:cubicBezTo>
                    <a:pt x="37472" y="18064"/>
                    <a:pt x="37606" y="18215"/>
                    <a:pt x="37942" y="18131"/>
                  </a:cubicBezTo>
                  <a:cubicBezTo>
                    <a:pt x="38060" y="18097"/>
                    <a:pt x="38194" y="18148"/>
                    <a:pt x="38295" y="18064"/>
                  </a:cubicBezTo>
                  <a:cubicBezTo>
                    <a:pt x="36480" y="14283"/>
                    <a:pt x="35237" y="10284"/>
                    <a:pt x="33876" y="6302"/>
                  </a:cubicBezTo>
                  <a:close/>
                  <a:moveTo>
                    <a:pt x="27692" y="41806"/>
                  </a:moveTo>
                  <a:cubicBezTo>
                    <a:pt x="27659" y="42193"/>
                    <a:pt x="27810" y="42579"/>
                    <a:pt x="27743" y="42949"/>
                  </a:cubicBezTo>
                  <a:cubicBezTo>
                    <a:pt x="27709" y="43100"/>
                    <a:pt x="27793" y="43150"/>
                    <a:pt x="27894" y="43184"/>
                  </a:cubicBezTo>
                  <a:cubicBezTo>
                    <a:pt x="28297" y="43335"/>
                    <a:pt x="28717" y="43302"/>
                    <a:pt x="29087" y="43218"/>
                  </a:cubicBezTo>
                  <a:cubicBezTo>
                    <a:pt x="29389" y="43150"/>
                    <a:pt x="29205" y="42714"/>
                    <a:pt x="29322" y="42462"/>
                  </a:cubicBezTo>
                  <a:cubicBezTo>
                    <a:pt x="29356" y="42394"/>
                    <a:pt x="29339" y="42294"/>
                    <a:pt x="29356" y="42209"/>
                  </a:cubicBezTo>
                  <a:cubicBezTo>
                    <a:pt x="29457" y="41487"/>
                    <a:pt x="29742" y="41235"/>
                    <a:pt x="30465" y="41218"/>
                  </a:cubicBezTo>
                  <a:cubicBezTo>
                    <a:pt x="31154" y="41218"/>
                    <a:pt x="31843" y="41218"/>
                    <a:pt x="32532" y="41185"/>
                  </a:cubicBezTo>
                  <a:cubicBezTo>
                    <a:pt x="33204" y="41151"/>
                    <a:pt x="33288" y="41201"/>
                    <a:pt x="33388" y="41873"/>
                  </a:cubicBezTo>
                  <a:cubicBezTo>
                    <a:pt x="33439" y="42260"/>
                    <a:pt x="33405" y="42646"/>
                    <a:pt x="33506" y="43033"/>
                  </a:cubicBezTo>
                  <a:cubicBezTo>
                    <a:pt x="33556" y="43234"/>
                    <a:pt x="33624" y="43302"/>
                    <a:pt x="33825" y="43318"/>
                  </a:cubicBezTo>
                  <a:cubicBezTo>
                    <a:pt x="34783" y="43403"/>
                    <a:pt x="34901" y="43335"/>
                    <a:pt x="35153" y="42394"/>
                  </a:cubicBezTo>
                  <a:cubicBezTo>
                    <a:pt x="35170" y="42361"/>
                    <a:pt x="35186" y="42310"/>
                    <a:pt x="35186" y="42277"/>
                  </a:cubicBezTo>
                  <a:cubicBezTo>
                    <a:pt x="35304" y="41722"/>
                    <a:pt x="35657" y="41437"/>
                    <a:pt x="36211" y="41353"/>
                  </a:cubicBezTo>
                  <a:cubicBezTo>
                    <a:pt x="36783" y="41269"/>
                    <a:pt x="37354" y="41218"/>
                    <a:pt x="37942" y="41235"/>
                  </a:cubicBezTo>
                  <a:cubicBezTo>
                    <a:pt x="39505" y="41285"/>
                    <a:pt x="39337" y="41504"/>
                    <a:pt x="39471" y="42646"/>
                  </a:cubicBezTo>
                  <a:cubicBezTo>
                    <a:pt x="39505" y="42915"/>
                    <a:pt x="39572" y="43050"/>
                    <a:pt x="39858" y="43016"/>
                  </a:cubicBezTo>
                  <a:cubicBezTo>
                    <a:pt x="39958" y="43016"/>
                    <a:pt x="40059" y="43016"/>
                    <a:pt x="40177" y="43016"/>
                  </a:cubicBezTo>
                  <a:cubicBezTo>
                    <a:pt x="41101" y="43016"/>
                    <a:pt x="41101" y="43016"/>
                    <a:pt x="41202" y="42125"/>
                  </a:cubicBezTo>
                  <a:cubicBezTo>
                    <a:pt x="41269" y="41588"/>
                    <a:pt x="41521" y="41201"/>
                    <a:pt x="42076" y="41067"/>
                  </a:cubicBezTo>
                  <a:cubicBezTo>
                    <a:pt x="42294" y="41016"/>
                    <a:pt x="42479" y="40899"/>
                    <a:pt x="42697" y="40882"/>
                  </a:cubicBezTo>
                  <a:cubicBezTo>
                    <a:pt x="42966" y="40848"/>
                    <a:pt x="43000" y="40697"/>
                    <a:pt x="42983" y="40479"/>
                  </a:cubicBezTo>
                  <a:cubicBezTo>
                    <a:pt x="42865" y="39538"/>
                    <a:pt x="42781" y="38597"/>
                    <a:pt x="42512" y="37689"/>
                  </a:cubicBezTo>
                  <a:cubicBezTo>
                    <a:pt x="42479" y="37538"/>
                    <a:pt x="42479" y="37320"/>
                    <a:pt x="42210" y="37387"/>
                  </a:cubicBezTo>
                  <a:cubicBezTo>
                    <a:pt x="42008" y="37454"/>
                    <a:pt x="41790" y="37488"/>
                    <a:pt x="41824" y="37790"/>
                  </a:cubicBezTo>
                  <a:cubicBezTo>
                    <a:pt x="41857" y="38076"/>
                    <a:pt x="41773" y="38345"/>
                    <a:pt x="41706" y="38614"/>
                  </a:cubicBezTo>
                  <a:cubicBezTo>
                    <a:pt x="41555" y="39135"/>
                    <a:pt x="41118" y="39387"/>
                    <a:pt x="40614" y="39252"/>
                  </a:cubicBezTo>
                  <a:cubicBezTo>
                    <a:pt x="40412" y="39202"/>
                    <a:pt x="40210" y="39084"/>
                    <a:pt x="40009" y="39051"/>
                  </a:cubicBezTo>
                  <a:cubicBezTo>
                    <a:pt x="39505" y="38967"/>
                    <a:pt x="39202" y="38664"/>
                    <a:pt x="39068" y="38194"/>
                  </a:cubicBezTo>
                  <a:cubicBezTo>
                    <a:pt x="39017" y="38026"/>
                    <a:pt x="38933" y="37874"/>
                    <a:pt x="38900" y="37706"/>
                  </a:cubicBezTo>
                  <a:cubicBezTo>
                    <a:pt x="38816" y="37404"/>
                    <a:pt x="38631" y="37286"/>
                    <a:pt x="38329" y="37303"/>
                  </a:cubicBezTo>
                  <a:cubicBezTo>
                    <a:pt x="37824" y="37337"/>
                    <a:pt x="37337" y="37353"/>
                    <a:pt x="36833" y="37353"/>
                  </a:cubicBezTo>
                  <a:cubicBezTo>
                    <a:pt x="36111" y="37353"/>
                    <a:pt x="35926" y="37505"/>
                    <a:pt x="35859" y="38160"/>
                  </a:cubicBezTo>
                  <a:cubicBezTo>
                    <a:pt x="35842" y="38244"/>
                    <a:pt x="35808" y="38328"/>
                    <a:pt x="35774" y="38395"/>
                  </a:cubicBezTo>
                  <a:cubicBezTo>
                    <a:pt x="35606" y="38815"/>
                    <a:pt x="35506" y="38899"/>
                    <a:pt x="35052" y="38866"/>
                  </a:cubicBezTo>
                  <a:cubicBezTo>
                    <a:pt x="34665" y="38849"/>
                    <a:pt x="34279" y="38748"/>
                    <a:pt x="33893" y="38765"/>
                  </a:cubicBezTo>
                  <a:cubicBezTo>
                    <a:pt x="33086" y="38765"/>
                    <a:pt x="32515" y="38513"/>
                    <a:pt x="32347" y="37639"/>
                  </a:cubicBezTo>
                  <a:cubicBezTo>
                    <a:pt x="32279" y="37286"/>
                    <a:pt x="32044" y="37152"/>
                    <a:pt x="31675" y="37185"/>
                  </a:cubicBezTo>
                  <a:cubicBezTo>
                    <a:pt x="31305" y="37219"/>
                    <a:pt x="30935" y="37185"/>
                    <a:pt x="30582" y="37219"/>
                  </a:cubicBezTo>
                  <a:cubicBezTo>
                    <a:pt x="30061" y="37269"/>
                    <a:pt x="29977" y="37404"/>
                    <a:pt x="30045" y="37891"/>
                  </a:cubicBezTo>
                  <a:cubicBezTo>
                    <a:pt x="30129" y="38479"/>
                    <a:pt x="30061" y="38580"/>
                    <a:pt x="29457" y="38647"/>
                  </a:cubicBezTo>
                  <a:cubicBezTo>
                    <a:pt x="29003" y="38681"/>
                    <a:pt x="28566" y="38681"/>
                    <a:pt x="28112" y="38731"/>
                  </a:cubicBezTo>
                  <a:cubicBezTo>
                    <a:pt x="27373" y="38815"/>
                    <a:pt x="26734" y="38664"/>
                    <a:pt x="26449" y="37874"/>
                  </a:cubicBezTo>
                  <a:cubicBezTo>
                    <a:pt x="26432" y="37807"/>
                    <a:pt x="26415" y="37740"/>
                    <a:pt x="26365" y="37689"/>
                  </a:cubicBezTo>
                  <a:cubicBezTo>
                    <a:pt x="26298" y="37589"/>
                    <a:pt x="26180" y="37622"/>
                    <a:pt x="26079" y="37639"/>
                  </a:cubicBezTo>
                  <a:cubicBezTo>
                    <a:pt x="25962" y="37656"/>
                    <a:pt x="25894" y="37740"/>
                    <a:pt x="25894" y="37858"/>
                  </a:cubicBezTo>
                  <a:cubicBezTo>
                    <a:pt x="25861" y="38731"/>
                    <a:pt x="25827" y="39588"/>
                    <a:pt x="25760" y="40445"/>
                  </a:cubicBezTo>
                  <a:cubicBezTo>
                    <a:pt x="25760" y="40714"/>
                    <a:pt x="25878" y="40798"/>
                    <a:pt x="26113" y="40815"/>
                  </a:cubicBezTo>
                  <a:cubicBezTo>
                    <a:pt x="26365" y="40815"/>
                    <a:pt x="26617" y="40798"/>
                    <a:pt x="26869" y="40865"/>
                  </a:cubicBezTo>
                  <a:cubicBezTo>
                    <a:pt x="27121" y="40949"/>
                    <a:pt x="27407" y="40949"/>
                    <a:pt x="27608" y="41084"/>
                  </a:cubicBezTo>
                  <a:cubicBezTo>
                    <a:pt x="27843" y="41269"/>
                    <a:pt x="27558" y="41571"/>
                    <a:pt x="27692" y="41806"/>
                  </a:cubicBezTo>
                  <a:close/>
                  <a:moveTo>
                    <a:pt x="53552" y="12267"/>
                  </a:moveTo>
                  <a:cubicBezTo>
                    <a:pt x="53502" y="12351"/>
                    <a:pt x="53451" y="12401"/>
                    <a:pt x="53418" y="12485"/>
                  </a:cubicBezTo>
                  <a:cubicBezTo>
                    <a:pt x="52897" y="13796"/>
                    <a:pt x="52309" y="15073"/>
                    <a:pt x="51838" y="16417"/>
                  </a:cubicBezTo>
                  <a:cubicBezTo>
                    <a:pt x="51468" y="17509"/>
                    <a:pt x="51082" y="18601"/>
                    <a:pt x="50746" y="19710"/>
                  </a:cubicBezTo>
                  <a:cubicBezTo>
                    <a:pt x="50427" y="20718"/>
                    <a:pt x="50242" y="21760"/>
                    <a:pt x="49889" y="22752"/>
                  </a:cubicBezTo>
                  <a:cubicBezTo>
                    <a:pt x="49570" y="23642"/>
                    <a:pt x="49301" y="24550"/>
                    <a:pt x="49099" y="25474"/>
                  </a:cubicBezTo>
                  <a:cubicBezTo>
                    <a:pt x="48864" y="26532"/>
                    <a:pt x="48478" y="27524"/>
                    <a:pt x="48175" y="28549"/>
                  </a:cubicBezTo>
                  <a:cubicBezTo>
                    <a:pt x="47906" y="29389"/>
                    <a:pt x="47839" y="29372"/>
                    <a:pt x="48696" y="29422"/>
                  </a:cubicBezTo>
                  <a:cubicBezTo>
                    <a:pt x="49250" y="29439"/>
                    <a:pt x="49250" y="29439"/>
                    <a:pt x="49402" y="28902"/>
                  </a:cubicBezTo>
                  <a:cubicBezTo>
                    <a:pt x="49570" y="28280"/>
                    <a:pt x="49923" y="27843"/>
                    <a:pt x="50628" y="27793"/>
                  </a:cubicBezTo>
                  <a:cubicBezTo>
                    <a:pt x="51317" y="27742"/>
                    <a:pt x="52006" y="27742"/>
                    <a:pt x="52695" y="27759"/>
                  </a:cubicBezTo>
                  <a:cubicBezTo>
                    <a:pt x="53014" y="27776"/>
                    <a:pt x="53199" y="27977"/>
                    <a:pt x="53233" y="28297"/>
                  </a:cubicBezTo>
                  <a:cubicBezTo>
                    <a:pt x="53250" y="28498"/>
                    <a:pt x="53266" y="28683"/>
                    <a:pt x="53300" y="28885"/>
                  </a:cubicBezTo>
                  <a:cubicBezTo>
                    <a:pt x="53350" y="29120"/>
                    <a:pt x="53434" y="29288"/>
                    <a:pt x="53754" y="29322"/>
                  </a:cubicBezTo>
                  <a:cubicBezTo>
                    <a:pt x="54493" y="29406"/>
                    <a:pt x="54493" y="29422"/>
                    <a:pt x="54695" y="28649"/>
                  </a:cubicBezTo>
                  <a:cubicBezTo>
                    <a:pt x="54745" y="28414"/>
                    <a:pt x="54846" y="28196"/>
                    <a:pt x="54997" y="28011"/>
                  </a:cubicBezTo>
                  <a:cubicBezTo>
                    <a:pt x="55165" y="27793"/>
                    <a:pt x="55367" y="27591"/>
                    <a:pt x="55686" y="27591"/>
                  </a:cubicBezTo>
                  <a:cubicBezTo>
                    <a:pt x="56358" y="27591"/>
                    <a:pt x="57013" y="27423"/>
                    <a:pt x="57686" y="27440"/>
                  </a:cubicBezTo>
                  <a:cubicBezTo>
                    <a:pt x="58492" y="27456"/>
                    <a:pt x="58660" y="27557"/>
                    <a:pt x="58795" y="28364"/>
                  </a:cubicBezTo>
                  <a:cubicBezTo>
                    <a:pt x="58811" y="28481"/>
                    <a:pt x="58778" y="28616"/>
                    <a:pt x="58778" y="28733"/>
                  </a:cubicBezTo>
                  <a:cubicBezTo>
                    <a:pt x="58778" y="29170"/>
                    <a:pt x="58862" y="29254"/>
                    <a:pt x="59282" y="29305"/>
                  </a:cubicBezTo>
                  <a:cubicBezTo>
                    <a:pt x="59416" y="29305"/>
                    <a:pt x="59584" y="29355"/>
                    <a:pt x="59719" y="29204"/>
                  </a:cubicBezTo>
                  <a:cubicBezTo>
                    <a:pt x="59551" y="28851"/>
                    <a:pt x="59366" y="28515"/>
                    <a:pt x="59231" y="28162"/>
                  </a:cubicBezTo>
                  <a:cubicBezTo>
                    <a:pt x="58744" y="26969"/>
                    <a:pt x="58274" y="25759"/>
                    <a:pt x="57820" y="24566"/>
                  </a:cubicBezTo>
                  <a:cubicBezTo>
                    <a:pt x="57518" y="23777"/>
                    <a:pt x="57215" y="22987"/>
                    <a:pt x="56997" y="22180"/>
                  </a:cubicBezTo>
                  <a:cubicBezTo>
                    <a:pt x="56543" y="20500"/>
                    <a:pt x="56005" y="18837"/>
                    <a:pt x="55518" y="17173"/>
                  </a:cubicBezTo>
                  <a:cubicBezTo>
                    <a:pt x="55047" y="15594"/>
                    <a:pt x="54342" y="14081"/>
                    <a:pt x="53737" y="12535"/>
                  </a:cubicBezTo>
                  <a:cubicBezTo>
                    <a:pt x="53703" y="12435"/>
                    <a:pt x="53670" y="12334"/>
                    <a:pt x="53552" y="12267"/>
                  </a:cubicBezTo>
                  <a:close/>
                  <a:moveTo>
                    <a:pt x="34514" y="38194"/>
                  </a:moveTo>
                  <a:cubicBezTo>
                    <a:pt x="34934" y="38378"/>
                    <a:pt x="35119" y="38076"/>
                    <a:pt x="35270" y="37706"/>
                  </a:cubicBezTo>
                  <a:cubicBezTo>
                    <a:pt x="35455" y="37236"/>
                    <a:pt x="35774" y="36933"/>
                    <a:pt x="36279" y="36782"/>
                  </a:cubicBezTo>
                  <a:cubicBezTo>
                    <a:pt x="36480" y="36715"/>
                    <a:pt x="36799" y="36782"/>
                    <a:pt x="36900" y="36547"/>
                  </a:cubicBezTo>
                  <a:cubicBezTo>
                    <a:pt x="37001" y="36312"/>
                    <a:pt x="37035" y="36043"/>
                    <a:pt x="37052" y="35791"/>
                  </a:cubicBezTo>
                  <a:cubicBezTo>
                    <a:pt x="37068" y="35421"/>
                    <a:pt x="37068" y="35051"/>
                    <a:pt x="37052" y="34682"/>
                  </a:cubicBezTo>
                  <a:cubicBezTo>
                    <a:pt x="37018" y="34094"/>
                    <a:pt x="37052" y="33489"/>
                    <a:pt x="37085" y="32901"/>
                  </a:cubicBezTo>
                  <a:cubicBezTo>
                    <a:pt x="37152" y="31909"/>
                    <a:pt x="37119" y="30918"/>
                    <a:pt x="37136" y="29927"/>
                  </a:cubicBezTo>
                  <a:cubicBezTo>
                    <a:pt x="37152" y="28784"/>
                    <a:pt x="37119" y="27641"/>
                    <a:pt x="37203" y="26499"/>
                  </a:cubicBezTo>
                  <a:cubicBezTo>
                    <a:pt x="37270" y="25524"/>
                    <a:pt x="37270" y="24533"/>
                    <a:pt x="37220" y="23558"/>
                  </a:cubicBezTo>
                  <a:cubicBezTo>
                    <a:pt x="37203" y="23390"/>
                    <a:pt x="37220" y="23273"/>
                    <a:pt x="37371" y="23189"/>
                  </a:cubicBezTo>
                  <a:cubicBezTo>
                    <a:pt x="37892" y="22869"/>
                    <a:pt x="38228" y="22365"/>
                    <a:pt x="38681" y="21979"/>
                  </a:cubicBezTo>
                  <a:cubicBezTo>
                    <a:pt x="39337" y="21391"/>
                    <a:pt x="39858" y="20668"/>
                    <a:pt x="40547" y="20114"/>
                  </a:cubicBezTo>
                  <a:cubicBezTo>
                    <a:pt x="41168" y="19643"/>
                    <a:pt x="41353" y="18870"/>
                    <a:pt x="41067" y="18148"/>
                  </a:cubicBezTo>
                  <a:cubicBezTo>
                    <a:pt x="41017" y="18047"/>
                    <a:pt x="41000" y="17929"/>
                    <a:pt x="40899" y="17896"/>
                  </a:cubicBezTo>
                  <a:cubicBezTo>
                    <a:pt x="40547" y="17761"/>
                    <a:pt x="40194" y="17711"/>
                    <a:pt x="39824" y="17828"/>
                  </a:cubicBezTo>
                  <a:cubicBezTo>
                    <a:pt x="39471" y="17946"/>
                    <a:pt x="39522" y="18265"/>
                    <a:pt x="39505" y="18534"/>
                  </a:cubicBezTo>
                  <a:cubicBezTo>
                    <a:pt x="39505" y="18803"/>
                    <a:pt x="39387" y="18937"/>
                    <a:pt x="39118" y="18937"/>
                  </a:cubicBezTo>
                  <a:cubicBezTo>
                    <a:pt x="38581" y="18937"/>
                    <a:pt x="38043" y="18954"/>
                    <a:pt x="37505" y="18921"/>
                  </a:cubicBezTo>
                  <a:cubicBezTo>
                    <a:pt x="37001" y="18887"/>
                    <a:pt x="36850" y="18786"/>
                    <a:pt x="36799" y="18265"/>
                  </a:cubicBezTo>
                  <a:cubicBezTo>
                    <a:pt x="36732" y="17812"/>
                    <a:pt x="36463" y="17912"/>
                    <a:pt x="36195" y="17896"/>
                  </a:cubicBezTo>
                  <a:cubicBezTo>
                    <a:pt x="35909" y="17879"/>
                    <a:pt x="35774" y="17963"/>
                    <a:pt x="35758" y="18282"/>
                  </a:cubicBezTo>
                  <a:cubicBezTo>
                    <a:pt x="35724" y="18736"/>
                    <a:pt x="35539" y="18921"/>
                    <a:pt x="35102" y="18853"/>
                  </a:cubicBezTo>
                  <a:cubicBezTo>
                    <a:pt x="34783" y="18803"/>
                    <a:pt x="34464" y="18820"/>
                    <a:pt x="34145" y="18803"/>
                  </a:cubicBezTo>
                  <a:cubicBezTo>
                    <a:pt x="33540" y="18786"/>
                    <a:pt x="33321" y="18685"/>
                    <a:pt x="33153" y="18097"/>
                  </a:cubicBezTo>
                  <a:cubicBezTo>
                    <a:pt x="33052" y="17744"/>
                    <a:pt x="32851" y="17660"/>
                    <a:pt x="32548" y="17644"/>
                  </a:cubicBezTo>
                  <a:cubicBezTo>
                    <a:pt x="32363" y="17627"/>
                    <a:pt x="32162" y="17644"/>
                    <a:pt x="31960" y="17644"/>
                  </a:cubicBezTo>
                  <a:cubicBezTo>
                    <a:pt x="31725" y="17644"/>
                    <a:pt x="31540" y="17728"/>
                    <a:pt x="31540" y="18013"/>
                  </a:cubicBezTo>
                  <a:cubicBezTo>
                    <a:pt x="31523" y="18534"/>
                    <a:pt x="31187" y="18618"/>
                    <a:pt x="30767" y="18669"/>
                  </a:cubicBezTo>
                  <a:cubicBezTo>
                    <a:pt x="30431" y="18702"/>
                    <a:pt x="30078" y="18753"/>
                    <a:pt x="29742" y="18803"/>
                  </a:cubicBezTo>
                  <a:cubicBezTo>
                    <a:pt x="29440" y="18837"/>
                    <a:pt x="29238" y="18820"/>
                    <a:pt x="29205" y="18400"/>
                  </a:cubicBezTo>
                  <a:cubicBezTo>
                    <a:pt x="29121" y="17744"/>
                    <a:pt x="29070" y="17744"/>
                    <a:pt x="28398" y="17761"/>
                  </a:cubicBezTo>
                  <a:cubicBezTo>
                    <a:pt x="28348" y="17761"/>
                    <a:pt x="28297" y="17761"/>
                    <a:pt x="28264" y="17761"/>
                  </a:cubicBezTo>
                  <a:cubicBezTo>
                    <a:pt x="27995" y="17812"/>
                    <a:pt x="27608" y="17744"/>
                    <a:pt x="27491" y="17980"/>
                  </a:cubicBezTo>
                  <a:cubicBezTo>
                    <a:pt x="27339" y="18248"/>
                    <a:pt x="27457" y="18618"/>
                    <a:pt x="27575" y="18921"/>
                  </a:cubicBezTo>
                  <a:cubicBezTo>
                    <a:pt x="27608" y="19021"/>
                    <a:pt x="27675" y="19105"/>
                    <a:pt x="27743" y="19189"/>
                  </a:cubicBezTo>
                  <a:cubicBezTo>
                    <a:pt x="28062" y="19593"/>
                    <a:pt x="28432" y="19962"/>
                    <a:pt x="28734" y="20349"/>
                  </a:cubicBezTo>
                  <a:cubicBezTo>
                    <a:pt x="29305" y="21105"/>
                    <a:pt x="29910" y="21811"/>
                    <a:pt x="30515" y="22533"/>
                  </a:cubicBezTo>
                  <a:cubicBezTo>
                    <a:pt x="30969" y="23054"/>
                    <a:pt x="31103" y="23676"/>
                    <a:pt x="31154" y="24298"/>
                  </a:cubicBezTo>
                  <a:cubicBezTo>
                    <a:pt x="31271" y="25659"/>
                    <a:pt x="31389" y="27036"/>
                    <a:pt x="31271" y="28414"/>
                  </a:cubicBezTo>
                  <a:cubicBezTo>
                    <a:pt x="31238" y="28885"/>
                    <a:pt x="31187" y="29372"/>
                    <a:pt x="31238" y="29809"/>
                  </a:cubicBezTo>
                  <a:cubicBezTo>
                    <a:pt x="31372" y="30733"/>
                    <a:pt x="31170" y="31657"/>
                    <a:pt x="31305" y="32565"/>
                  </a:cubicBezTo>
                  <a:cubicBezTo>
                    <a:pt x="31372" y="33018"/>
                    <a:pt x="31204" y="33472"/>
                    <a:pt x="31254" y="33892"/>
                  </a:cubicBezTo>
                  <a:cubicBezTo>
                    <a:pt x="31322" y="34648"/>
                    <a:pt x="31288" y="35387"/>
                    <a:pt x="31238" y="36127"/>
                  </a:cubicBezTo>
                  <a:cubicBezTo>
                    <a:pt x="31204" y="36429"/>
                    <a:pt x="31288" y="36597"/>
                    <a:pt x="31624" y="36631"/>
                  </a:cubicBezTo>
                  <a:cubicBezTo>
                    <a:pt x="31792" y="36648"/>
                    <a:pt x="31960" y="36648"/>
                    <a:pt x="32128" y="36631"/>
                  </a:cubicBezTo>
                  <a:cubicBezTo>
                    <a:pt x="32952" y="36513"/>
                    <a:pt x="33220" y="36715"/>
                    <a:pt x="33372" y="37505"/>
                  </a:cubicBezTo>
                  <a:cubicBezTo>
                    <a:pt x="33388" y="37538"/>
                    <a:pt x="33372" y="37555"/>
                    <a:pt x="33388" y="37572"/>
                  </a:cubicBezTo>
                  <a:cubicBezTo>
                    <a:pt x="33472" y="38110"/>
                    <a:pt x="33472" y="38126"/>
                    <a:pt x="33993" y="38194"/>
                  </a:cubicBezTo>
                  <a:cubicBezTo>
                    <a:pt x="34145" y="38210"/>
                    <a:pt x="34296" y="38194"/>
                    <a:pt x="34514" y="38194"/>
                  </a:cubicBezTo>
                  <a:close/>
                  <a:moveTo>
                    <a:pt x="42798" y="52779"/>
                  </a:moveTo>
                  <a:cubicBezTo>
                    <a:pt x="43235" y="52644"/>
                    <a:pt x="43638" y="52510"/>
                    <a:pt x="44075" y="52510"/>
                  </a:cubicBezTo>
                  <a:cubicBezTo>
                    <a:pt x="44730" y="52510"/>
                    <a:pt x="45369" y="52426"/>
                    <a:pt x="46007" y="52409"/>
                  </a:cubicBezTo>
                  <a:cubicBezTo>
                    <a:pt x="46276" y="52392"/>
                    <a:pt x="46360" y="52308"/>
                    <a:pt x="46411" y="52039"/>
                  </a:cubicBezTo>
                  <a:cubicBezTo>
                    <a:pt x="46478" y="51586"/>
                    <a:pt x="46495" y="51132"/>
                    <a:pt x="46528" y="50678"/>
                  </a:cubicBezTo>
                  <a:cubicBezTo>
                    <a:pt x="46579" y="49989"/>
                    <a:pt x="46898" y="49653"/>
                    <a:pt x="47553" y="49485"/>
                  </a:cubicBezTo>
                  <a:cubicBezTo>
                    <a:pt x="47973" y="49384"/>
                    <a:pt x="48377" y="49384"/>
                    <a:pt x="48780" y="49368"/>
                  </a:cubicBezTo>
                  <a:cubicBezTo>
                    <a:pt x="48965" y="49368"/>
                    <a:pt x="49099" y="49317"/>
                    <a:pt x="49099" y="49065"/>
                  </a:cubicBezTo>
                  <a:cubicBezTo>
                    <a:pt x="49066" y="47586"/>
                    <a:pt x="49217" y="46108"/>
                    <a:pt x="49116" y="44612"/>
                  </a:cubicBezTo>
                  <a:cubicBezTo>
                    <a:pt x="49049" y="43873"/>
                    <a:pt x="49133" y="43117"/>
                    <a:pt x="48998" y="42361"/>
                  </a:cubicBezTo>
                  <a:cubicBezTo>
                    <a:pt x="48948" y="42125"/>
                    <a:pt x="48898" y="42008"/>
                    <a:pt x="48629" y="42109"/>
                  </a:cubicBezTo>
                  <a:cubicBezTo>
                    <a:pt x="48427" y="42176"/>
                    <a:pt x="48175" y="42025"/>
                    <a:pt x="48007" y="42193"/>
                  </a:cubicBezTo>
                  <a:cubicBezTo>
                    <a:pt x="47873" y="42327"/>
                    <a:pt x="47990" y="42562"/>
                    <a:pt x="47923" y="42747"/>
                  </a:cubicBezTo>
                  <a:cubicBezTo>
                    <a:pt x="47856" y="42898"/>
                    <a:pt x="47839" y="43083"/>
                    <a:pt x="47789" y="43251"/>
                  </a:cubicBezTo>
                  <a:cubicBezTo>
                    <a:pt x="47738" y="43453"/>
                    <a:pt x="47621" y="43604"/>
                    <a:pt x="47385" y="43587"/>
                  </a:cubicBezTo>
                  <a:cubicBezTo>
                    <a:pt x="46898" y="43554"/>
                    <a:pt x="46411" y="43671"/>
                    <a:pt x="45907" y="43688"/>
                  </a:cubicBezTo>
                  <a:cubicBezTo>
                    <a:pt x="45201" y="43722"/>
                    <a:pt x="44798" y="43453"/>
                    <a:pt x="44562" y="42747"/>
                  </a:cubicBezTo>
                  <a:cubicBezTo>
                    <a:pt x="44428" y="42411"/>
                    <a:pt x="44361" y="42041"/>
                    <a:pt x="44243" y="41689"/>
                  </a:cubicBezTo>
                  <a:cubicBezTo>
                    <a:pt x="44176" y="41453"/>
                    <a:pt x="44025" y="41336"/>
                    <a:pt x="43773" y="41386"/>
                  </a:cubicBezTo>
                  <a:cubicBezTo>
                    <a:pt x="43638" y="41403"/>
                    <a:pt x="43521" y="41437"/>
                    <a:pt x="43386" y="41470"/>
                  </a:cubicBezTo>
                  <a:cubicBezTo>
                    <a:pt x="42008" y="41689"/>
                    <a:pt x="42176" y="41705"/>
                    <a:pt x="42294" y="42999"/>
                  </a:cubicBezTo>
                  <a:cubicBezTo>
                    <a:pt x="42311" y="43268"/>
                    <a:pt x="42227" y="43369"/>
                    <a:pt x="42025" y="43419"/>
                  </a:cubicBezTo>
                  <a:cubicBezTo>
                    <a:pt x="41202" y="43655"/>
                    <a:pt x="40362" y="43755"/>
                    <a:pt x="39488" y="43722"/>
                  </a:cubicBezTo>
                  <a:cubicBezTo>
                    <a:pt x="39017" y="43705"/>
                    <a:pt x="38765" y="43487"/>
                    <a:pt x="38614" y="43100"/>
                  </a:cubicBezTo>
                  <a:cubicBezTo>
                    <a:pt x="38530" y="42882"/>
                    <a:pt x="38480" y="42630"/>
                    <a:pt x="38429" y="42411"/>
                  </a:cubicBezTo>
                  <a:cubicBezTo>
                    <a:pt x="38362" y="42142"/>
                    <a:pt x="38245" y="42008"/>
                    <a:pt x="37942" y="42025"/>
                  </a:cubicBezTo>
                  <a:cubicBezTo>
                    <a:pt x="37388" y="42025"/>
                    <a:pt x="36833" y="42058"/>
                    <a:pt x="36279" y="42109"/>
                  </a:cubicBezTo>
                  <a:cubicBezTo>
                    <a:pt x="36077" y="42125"/>
                    <a:pt x="36027" y="42243"/>
                    <a:pt x="36027" y="42411"/>
                  </a:cubicBezTo>
                  <a:cubicBezTo>
                    <a:pt x="36010" y="42714"/>
                    <a:pt x="35993" y="43016"/>
                    <a:pt x="35976" y="43318"/>
                  </a:cubicBezTo>
                  <a:cubicBezTo>
                    <a:pt x="35943" y="43856"/>
                    <a:pt x="35859" y="43957"/>
                    <a:pt x="35354" y="44041"/>
                  </a:cubicBezTo>
                  <a:cubicBezTo>
                    <a:pt x="35136" y="44075"/>
                    <a:pt x="34901" y="44075"/>
                    <a:pt x="34649" y="44024"/>
                  </a:cubicBezTo>
                  <a:cubicBezTo>
                    <a:pt x="34380" y="43957"/>
                    <a:pt x="34094" y="43940"/>
                    <a:pt x="33825" y="43940"/>
                  </a:cubicBezTo>
                  <a:cubicBezTo>
                    <a:pt x="33086" y="43907"/>
                    <a:pt x="32817" y="43705"/>
                    <a:pt x="32649" y="42999"/>
                  </a:cubicBezTo>
                  <a:cubicBezTo>
                    <a:pt x="32582" y="42697"/>
                    <a:pt x="32532" y="42394"/>
                    <a:pt x="32464" y="42109"/>
                  </a:cubicBezTo>
                  <a:cubicBezTo>
                    <a:pt x="32414" y="41907"/>
                    <a:pt x="32330" y="41756"/>
                    <a:pt x="32078" y="41773"/>
                  </a:cubicBezTo>
                  <a:cubicBezTo>
                    <a:pt x="31557" y="41773"/>
                    <a:pt x="31036" y="41773"/>
                    <a:pt x="30515" y="41756"/>
                  </a:cubicBezTo>
                  <a:cubicBezTo>
                    <a:pt x="30246" y="41756"/>
                    <a:pt x="30129" y="41907"/>
                    <a:pt x="30145" y="42176"/>
                  </a:cubicBezTo>
                  <a:cubicBezTo>
                    <a:pt x="30145" y="42478"/>
                    <a:pt x="30095" y="42781"/>
                    <a:pt x="30145" y="43083"/>
                  </a:cubicBezTo>
                  <a:cubicBezTo>
                    <a:pt x="30246" y="43671"/>
                    <a:pt x="30011" y="43688"/>
                    <a:pt x="29490" y="43755"/>
                  </a:cubicBezTo>
                  <a:cubicBezTo>
                    <a:pt x="28952" y="43823"/>
                    <a:pt x="28432" y="43722"/>
                    <a:pt x="27894" y="43705"/>
                  </a:cubicBezTo>
                  <a:cubicBezTo>
                    <a:pt x="27356" y="43705"/>
                    <a:pt x="27171" y="43554"/>
                    <a:pt x="27020" y="43033"/>
                  </a:cubicBezTo>
                  <a:cubicBezTo>
                    <a:pt x="26903" y="42630"/>
                    <a:pt x="26835" y="42226"/>
                    <a:pt x="26751" y="41840"/>
                  </a:cubicBezTo>
                  <a:cubicBezTo>
                    <a:pt x="26684" y="41537"/>
                    <a:pt x="26550" y="41386"/>
                    <a:pt x="26197" y="41369"/>
                  </a:cubicBezTo>
                  <a:cubicBezTo>
                    <a:pt x="25508" y="41319"/>
                    <a:pt x="24853" y="41588"/>
                    <a:pt x="24180" y="41504"/>
                  </a:cubicBezTo>
                  <a:cubicBezTo>
                    <a:pt x="24096" y="41487"/>
                    <a:pt x="24012" y="41554"/>
                    <a:pt x="23928" y="41571"/>
                  </a:cubicBezTo>
                  <a:cubicBezTo>
                    <a:pt x="23660" y="41605"/>
                    <a:pt x="23626" y="41756"/>
                    <a:pt x="23626" y="42025"/>
                  </a:cubicBezTo>
                  <a:cubicBezTo>
                    <a:pt x="23626" y="42445"/>
                    <a:pt x="23777" y="42848"/>
                    <a:pt x="23727" y="43285"/>
                  </a:cubicBezTo>
                  <a:cubicBezTo>
                    <a:pt x="23660" y="43823"/>
                    <a:pt x="23727" y="43806"/>
                    <a:pt x="23239" y="43974"/>
                  </a:cubicBezTo>
                  <a:cubicBezTo>
                    <a:pt x="22618" y="44192"/>
                    <a:pt x="21996" y="44125"/>
                    <a:pt x="21374" y="44075"/>
                  </a:cubicBezTo>
                  <a:cubicBezTo>
                    <a:pt x="20921" y="44041"/>
                    <a:pt x="20736" y="43772"/>
                    <a:pt x="20685" y="43285"/>
                  </a:cubicBezTo>
                  <a:cubicBezTo>
                    <a:pt x="20652" y="43083"/>
                    <a:pt x="20618" y="42865"/>
                    <a:pt x="20568" y="42663"/>
                  </a:cubicBezTo>
                  <a:cubicBezTo>
                    <a:pt x="20417" y="41873"/>
                    <a:pt x="20417" y="41873"/>
                    <a:pt x="19627" y="41857"/>
                  </a:cubicBezTo>
                  <a:cubicBezTo>
                    <a:pt x="19576" y="41857"/>
                    <a:pt x="19509" y="41890"/>
                    <a:pt x="19459" y="41907"/>
                  </a:cubicBezTo>
                  <a:cubicBezTo>
                    <a:pt x="19543" y="43100"/>
                    <a:pt x="19526" y="44276"/>
                    <a:pt x="19627" y="45452"/>
                  </a:cubicBezTo>
                  <a:cubicBezTo>
                    <a:pt x="19711" y="46494"/>
                    <a:pt x="19728" y="47519"/>
                    <a:pt x="19795" y="48561"/>
                  </a:cubicBezTo>
                  <a:cubicBezTo>
                    <a:pt x="19812" y="48914"/>
                    <a:pt x="19778" y="49368"/>
                    <a:pt x="19997" y="49603"/>
                  </a:cubicBezTo>
                  <a:cubicBezTo>
                    <a:pt x="20215" y="49821"/>
                    <a:pt x="20635" y="49821"/>
                    <a:pt x="20988" y="49771"/>
                  </a:cubicBezTo>
                  <a:cubicBezTo>
                    <a:pt x="21055" y="49771"/>
                    <a:pt x="21122" y="49788"/>
                    <a:pt x="21173" y="49804"/>
                  </a:cubicBezTo>
                  <a:cubicBezTo>
                    <a:pt x="21425" y="49888"/>
                    <a:pt x="21610" y="50023"/>
                    <a:pt x="21576" y="50309"/>
                  </a:cubicBezTo>
                  <a:cubicBezTo>
                    <a:pt x="21492" y="51031"/>
                    <a:pt x="21694" y="51754"/>
                    <a:pt x="21576" y="52493"/>
                  </a:cubicBezTo>
                  <a:cubicBezTo>
                    <a:pt x="21526" y="52812"/>
                    <a:pt x="21694" y="52896"/>
                    <a:pt x="21979" y="52879"/>
                  </a:cubicBezTo>
                  <a:cubicBezTo>
                    <a:pt x="22903" y="52863"/>
                    <a:pt x="23811" y="52812"/>
                    <a:pt x="24735" y="52913"/>
                  </a:cubicBezTo>
                  <a:cubicBezTo>
                    <a:pt x="25004" y="52947"/>
                    <a:pt x="25088" y="52812"/>
                    <a:pt x="25138" y="52560"/>
                  </a:cubicBezTo>
                  <a:cubicBezTo>
                    <a:pt x="25256" y="52006"/>
                    <a:pt x="25323" y="51468"/>
                    <a:pt x="25373" y="50897"/>
                  </a:cubicBezTo>
                  <a:cubicBezTo>
                    <a:pt x="25441" y="50208"/>
                    <a:pt x="25642" y="50023"/>
                    <a:pt x="26314" y="49888"/>
                  </a:cubicBezTo>
                  <a:cubicBezTo>
                    <a:pt x="26785" y="49788"/>
                    <a:pt x="27255" y="49804"/>
                    <a:pt x="27726" y="49804"/>
                  </a:cubicBezTo>
                  <a:cubicBezTo>
                    <a:pt x="28885" y="49804"/>
                    <a:pt x="30045" y="49804"/>
                    <a:pt x="31204" y="49804"/>
                  </a:cubicBezTo>
                  <a:cubicBezTo>
                    <a:pt x="31943" y="49804"/>
                    <a:pt x="31994" y="49872"/>
                    <a:pt x="32145" y="50527"/>
                  </a:cubicBezTo>
                  <a:cubicBezTo>
                    <a:pt x="32212" y="50796"/>
                    <a:pt x="32195" y="51048"/>
                    <a:pt x="32212" y="51300"/>
                  </a:cubicBezTo>
                  <a:cubicBezTo>
                    <a:pt x="32229" y="51636"/>
                    <a:pt x="32179" y="51989"/>
                    <a:pt x="32246" y="52325"/>
                  </a:cubicBezTo>
                  <a:cubicBezTo>
                    <a:pt x="32279" y="52543"/>
                    <a:pt x="32347" y="52627"/>
                    <a:pt x="32582" y="52594"/>
                  </a:cubicBezTo>
                  <a:cubicBezTo>
                    <a:pt x="33321" y="52476"/>
                    <a:pt x="34044" y="52291"/>
                    <a:pt x="34800" y="52476"/>
                  </a:cubicBezTo>
                  <a:cubicBezTo>
                    <a:pt x="34968" y="52527"/>
                    <a:pt x="35153" y="52476"/>
                    <a:pt x="35321" y="52493"/>
                  </a:cubicBezTo>
                  <a:cubicBezTo>
                    <a:pt x="35623" y="52510"/>
                    <a:pt x="35741" y="52358"/>
                    <a:pt x="35758" y="52073"/>
                  </a:cubicBezTo>
                  <a:cubicBezTo>
                    <a:pt x="35774" y="51670"/>
                    <a:pt x="35825" y="51249"/>
                    <a:pt x="35875" y="50846"/>
                  </a:cubicBezTo>
                  <a:cubicBezTo>
                    <a:pt x="35976" y="50225"/>
                    <a:pt x="36195" y="50056"/>
                    <a:pt x="36816" y="49872"/>
                  </a:cubicBezTo>
                  <a:cubicBezTo>
                    <a:pt x="37253" y="49754"/>
                    <a:pt x="37707" y="49821"/>
                    <a:pt x="38161" y="49754"/>
                  </a:cubicBezTo>
                  <a:cubicBezTo>
                    <a:pt x="39337" y="49603"/>
                    <a:pt x="40513" y="49620"/>
                    <a:pt x="41706" y="49670"/>
                  </a:cubicBezTo>
                  <a:cubicBezTo>
                    <a:pt x="42160" y="49704"/>
                    <a:pt x="42277" y="49771"/>
                    <a:pt x="42361" y="50225"/>
                  </a:cubicBezTo>
                  <a:cubicBezTo>
                    <a:pt x="42445" y="50745"/>
                    <a:pt x="42681" y="51233"/>
                    <a:pt x="42630" y="51804"/>
                  </a:cubicBezTo>
                  <a:cubicBezTo>
                    <a:pt x="42613" y="52106"/>
                    <a:pt x="42731" y="52426"/>
                    <a:pt x="42798" y="52779"/>
                  </a:cubicBezTo>
                  <a:close/>
                  <a:moveTo>
                    <a:pt x="11629" y="66154"/>
                  </a:moveTo>
                  <a:cubicBezTo>
                    <a:pt x="12922" y="65986"/>
                    <a:pt x="14199" y="65851"/>
                    <a:pt x="15477" y="65767"/>
                  </a:cubicBezTo>
                  <a:cubicBezTo>
                    <a:pt x="15796" y="65734"/>
                    <a:pt x="15745" y="65532"/>
                    <a:pt x="15712" y="65347"/>
                  </a:cubicBezTo>
                  <a:cubicBezTo>
                    <a:pt x="15510" y="63835"/>
                    <a:pt x="15510" y="62306"/>
                    <a:pt x="15510" y="60777"/>
                  </a:cubicBezTo>
                  <a:cubicBezTo>
                    <a:pt x="15510" y="59029"/>
                    <a:pt x="15577" y="57282"/>
                    <a:pt x="15477" y="55534"/>
                  </a:cubicBezTo>
                  <a:cubicBezTo>
                    <a:pt x="15376" y="54022"/>
                    <a:pt x="15359" y="52510"/>
                    <a:pt x="15342" y="50997"/>
                  </a:cubicBezTo>
                  <a:cubicBezTo>
                    <a:pt x="15342" y="50409"/>
                    <a:pt x="15628" y="50056"/>
                    <a:pt x="16216" y="49888"/>
                  </a:cubicBezTo>
                  <a:cubicBezTo>
                    <a:pt x="16367" y="49855"/>
                    <a:pt x="16535" y="49804"/>
                    <a:pt x="16703" y="49788"/>
                  </a:cubicBezTo>
                  <a:cubicBezTo>
                    <a:pt x="17358" y="49737"/>
                    <a:pt x="17997" y="49788"/>
                    <a:pt x="18652" y="49687"/>
                  </a:cubicBezTo>
                  <a:cubicBezTo>
                    <a:pt x="18955" y="49636"/>
                    <a:pt x="19089" y="49552"/>
                    <a:pt x="19072" y="49200"/>
                  </a:cubicBezTo>
                  <a:cubicBezTo>
                    <a:pt x="19022" y="48527"/>
                    <a:pt x="19022" y="47855"/>
                    <a:pt x="19022" y="47183"/>
                  </a:cubicBezTo>
                  <a:cubicBezTo>
                    <a:pt x="19039" y="44663"/>
                    <a:pt x="18972" y="42142"/>
                    <a:pt x="18888" y="39622"/>
                  </a:cubicBezTo>
                  <a:cubicBezTo>
                    <a:pt x="18871" y="39219"/>
                    <a:pt x="18837" y="38815"/>
                    <a:pt x="18803" y="38412"/>
                  </a:cubicBezTo>
                  <a:cubicBezTo>
                    <a:pt x="18736" y="37253"/>
                    <a:pt x="18568" y="36060"/>
                    <a:pt x="19728" y="35253"/>
                  </a:cubicBezTo>
                  <a:cubicBezTo>
                    <a:pt x="19744" y="35253"/>
                    <a:pt x="19761" y="35219"/>
                    <a:pt x="19778" y="35203"/>
                  </a:cubicBezTo>
                  <a:cubicBezTo>
                    <a:pt x="20467" y="34329"/>
                    <a:pt x="21307" y="33590"/>
                    <a:pt x="22130" y="32850"/>
                  </a:cubicBezTo>
                  <a:cubicBezTo>
                    <a:pt x="22735" y="32313"/>
                    <a:pt x="23307" y="31758"/>
                    <a:pt x="23878" y="31187"/>
                  </a:cubicBezTo>
                  <a:cubicBezTo>
                    <a:pt x="24264" y="30800"/>
                    <a:pt x="24416" y="30330"/>
                    <a:pt x="24264" y="29775"/>
                  </a:cubicBezTo>
                  <a:cubicBezTo>
                    <a:pt x="24248" y="29658"/>
                    <a:pt x="24214" y="29523"/>
                    <a:pt x="24180" y="29406"/>
                  </a:cubicBezTo>
                  <a:cubicBezTo>
                    <a:pt x="23928" y="28397"/>
                    <a:pt x="24080" y="28532"/>
                    <a:pt x="23122" y="28532"/>
                  </a:cubicBezTo>
                  <a:cubicBezTo>
                    <a:pt x="22164" y="28532"/>
                    <a:pt x="22282" y="28414"/>
                    <a:pt x="22231" y="29389"/>
                  </a:cubicBezTo>
                  <a:cubicBezTo>
                    <a:pt x="22214" y="29927"/>
                    <a:pt x="22063" y="30078"/>
                    <a:pt x="21526" y="30095"/>
                  </a:cubicBezTo>
                  <a:cubicBezTo>
                    <a:pt x="21106" y="30095"/>
                    <a:pt x="20702" y="30044"/>
                    <a:pt x="20299" y="30061"/>
                  </a:cubicBezTo>
                  <a:cubicBezTo>
                    <a:pt x="19610" y="30095"/>
                    <a:pt x="19173" y="29758"/>
                    <a:pt x="18972" y="29154"/>
                  </a:cubicBezTo>
                  <a:cubicBezTo>
                    <a:pt x="18803" y="28633"/>
                    <a:pt x="18467" y="28431"/>
                    <a:pt x="17947" y="28498"/>
                  </a:cubicBezTo>
                  <a:cubicBezTo>
                    <a:pt x="17745" y="28515"/>
                    <a:pt x="17560" y="28498"/>
                    <a:pt x="17358" y="28532"/>
                  </a:cubicBezTo>
                  <a:cubicBezTo>
                    <a:pt x="16922" y="28599"/>
                    <a:pt x="16838" y="28717"/>
                    <a:pt x="16770" y="29154"/>
                  </a:cubicBezTo>
                  <a:cubicBezTo>
                    <a:pt x="16670" y="29826"/>
                    <a:pt x="16586" y="29910"/>
                    <a:pt x="15913" y="29927"/>
                  </a:cubicBezTo>
                  <a:cubicBezTo>
                    <a:pt x="15678" y="29927"/>
                    <a:pt x="15443" y="29927"/>
                    <a:pt x="15208" y="29927"/>
                  </a:cubicBezTo>
                  <a:cubicBezTo>
                    <a:pt x="15056" y="29910"/>
                    <a:pt x="14905" y="29893"/>
                    <a:pt x="14754" y="29910"/>
                  </a:cubicBezTo>
                  <a:cubicBezTo>
                    <a:pt x="14082" y="29977"/>
                    <a:pt x="13662" y="29691"/>
                    <a:pt x="13427" y="29053"/>
                  </a:cubicBezTo>
                  <a:cubicBezTo>
                    <a:pt x="13225" y="28498"/>
                    <a:pt x="12990" y="28381"/>
                    <a:pt x="12385" y="28397"/>
                  </a:cubicBezTo>
                  <a:cubicBezTo>
                    <a:pt x="12217" y="28414"/>
                    <a:pt x="12066" y="28481"/>
                    <a:pt x="11897" y="28515"/>
                  </a:cubicBezTo>
                  <a:cubicBezTo>
                    <a:pt x="11713" y="28565"/>
                    <a:pt x="11662" y="28666"/>
                    <a:pt x="11713" y="28851"/>
                  </a:cubicBezTo>
                  <a:cubicBezTo>
                    <a:pt x="11746" y="28969"/>
                    <a:pt x="11729" y="29103"/>
                    <a:pt x="11763" y="29238"/>
                  </a:cubicBezTo>
                  <a:cubicBezTo>
                    <a:pt x="11847" y="29641"/>
                    <a:pt x="11797" y="29725"/>
                    <a:pt x="11461" y="29809"/>
                  </a:cubicBezTo>
                  <a:cubicBezTo>
                    <a:pt x="11259" y="29859"/>
                    <a:pt x="11057" y="29943"/>
                    <a:pt x="10889" y="29910"/>
                  </a:cubicBezTo>
                  <a:cubicBezTo>
                    <a:pt x="10301" y="29758"/>
                    <a:pt x="9730" y="29910"/>
                    <a:pt x="9159" y="29943"/>
                  </a:cubicBezTo>
                  <a:cubicBezTo>
                    <a:pt x="7949" y="30011"/>
                    <a:pt x="7630" y="29607"/>
                    <a:pt x="7411" y="28818"/>
                  </a:cubicBezTo>
                  <a:cubicBezTo>
                    <a:pt x="7377" y="28717"/>
                    <a:pt x="7327" y="28616"/>
                    <a:pt x="7293" y="28515"/>
                  </a:cubicBezTo>
                  <a:cubicBezTo>
                    <a:pt x="7260" y="28397"/>
                    <a:pt x="7176" y="28330"/>
                    <a:pt x="7058" y="28330"/>
                  </a:cubicBezTo>
                  <a:cubicBezTo>
                    <a:pt x="6773" y="28313"/>
                    <a:pt x="6504" y="28263"/>
                    <a:pt x="6218" y="28297"/>
                  </a:cubicBezTo>
                  <a:cubicBezTo>
                    <a:pt x="6067" y="28313"/>
                    <a:pt x="5916" y="28364"/>
                    <a:pt x="5899" y="28649"/>
                  </a:cubicBezTo>
                  <a:cubicBezTo>
                    <a:pt x="5865" y="29221"/>
                    <a:pt x="6168" y="29742"/>
                    <a:pt x="6067" y="30296"/>
                  </a:cubicBezTo>
                  <a:cubicBezTo>
                    <a:pt x="6033" y="30414"/>
                    <a:pt x="6184" y="30447"/>
                    <a:pt x="6252" y="30531"/>
                  </a:cubicBezTo>
                  <a:cubicBezTo>
                    <a:pt x="7008" y="31338"/>
                    <a:pt x="7798" y="32094"/>
                    <a:pt x="8470" y="32951"/>
                  </a:cubicBezTo>
                  <a:cubicBezTo>
                    <a:pt x="9075" y="33724"/>
                    <a:pt x="9696" y="34430"/>
                    <a:pt x="10452" y="35051"/>
                  </a:cubicBezTo>
                  <a:cubicBezTo>
                    <a:pt x="10637" y="35186"/>
                    <a:pt x="10721" y="35371"/>
                    <a:pt x="10721" y="35606"/>
                  </a:cubicBezTo>
                  <a:cubicBezTo>
                    <a:pt x="10738" y="36446"/>
                    <a:pt x="10889" y="37253"/>
                    <a:pt x="10923" y="38093"/>
                  </a:cubicBezTo>
                  <a:cubicBezTo>
                    <a:pt x="10990" y="39588"/>
                    <a:pt x="10957" y="41100"/>
                    <a:pt x="10906" y="42596"/>
                  </a:cubicBezTo>
                  <a:cubicBezTo>
                    <a:pt x="10856" y="43974"/>
                    <a:pt x="10839" y="45352"/>
                    <a:pt x="10788" y="46746"/>
                  </a:cubicBezTo>
                  <a:cubicBezTo>
                    <a:pt x="10788" y="47099"/>
                    <a:pt x="10957" y="47418"/>
                    <a:pt x="10940" y="47771"/>
                  </a:cubicBezTo>
                  <a:cubicBezTo>
                    <a:pt x="10839" y="49132"/>
                    <a:pt x="11192" y="50460"/>
                    <a:pt x="11209" y="51804"/>
                  </a:cubicBezTo>
                  <a:cubicBezTo>
                    <a:pt x="11225" y="52039"/>
                    <a:pt x="11209" y="52291"/>
                    <a:pt x="11242" y="52527"/>
                  </a:cubicBezTo>
                  <a:cubicBezTo>
                    <a:pt x="11444" y="53770"/>
                    <a:pt x="11326" y="55047"/>
                    <a:pt x="11444" y="56307"/>
                  </a:cubicBezTo>
                  <a:cubicBezTo>
                    <a:pt x="11545" y="57147"/>
                    <a:pt x="11259" y="57987"/>
                    <a:pt x="11377" y="58828"/>
                  </a:cubicBezTo>
                  <a:cubicBezTo>
                    <a:pt x="11545" y="59869"/>
                    <a:pt x="11444" y="60928"/>
                    <a:pt x="11494" y="61970"/>
                  </a:cubicBezTo>
                  <a:cubicBezTo>
                    <a:pt x="11545" y="63264"/>
                    <a:pt x="11662" y="64557"/>
                    <a:pt x="11595" y="65851"/>
                  </a:cubicBezTo>
                  <a:cubicBezTo>
                    <a:pt x="11578" y="65918"/>
                    <a:pt x="11612" y="66003"/>
                    <a:pt x="11629" y="66154"/>
                  </a:cubicBezTo>
                  <a:close/>
                  <a:moveTo>
                    <a:pt x="53216" y="65095"/>
                  </a:moveTo>
                  <a:cubicBezTo>
                    <a:pt x="53619" y="65095"/>
                    <a:pt x="54023" y="65078"/>
                    <a:pt x="54426" y="65095"/>
                  </a:cubicBezTo>
                  <a:cubicBezTo>
                    <a:pt x="55468" y="65095"/>
                    <a:pt x="56509" y="65129"/>
                    <a:pt x="57534" y="65146"/>
                  </a:cubicBezTo>
                  <a:cubicBezTo>
                    <a:pt x="57803" y="65146"/>
                    <a:pt x="57904" y="65095"/>
                    <a:pt x="57854" y="64776"/>
                  </a:cubicBezTo>
                  <a:cubicBezTo>
                    <a:pt x="57736" y="64070"/>
                    <a:pt x="57686" y="63364"/>
                    <a:pt x="57669" y="62642"/>
                  </a:cubicBezTo>
                  <a:cubicBezTo>
                    <a:pt x="57635" y="61987"/>
                    <a:pt x="57635" y="61314"/>
                    <a:pt x="57652" y="60642"/>
                  </a:cubicBezTo>
                  <a:cubicBezTo>
                    <a:pt x="57652" y="59886"/>
                    <a:pt x="57518" y="59147"/>
                    <a:pt x="57568" y="58391"/>
                  </a:cubicBezTo>
                  <a:cubicBezTo>
                    <a:pt x="57669" y="56542"/>
                    <a:pt x="57786" y="54694"/>
                    <a:pt x="57770" y="52846"/>
                  </a:cubicBezTo>
                  <a:cubicBezTo>
                    <a:pt x="57770" y="52661"/>
                    <a:pt x="57786" y="52493"/>
                    <a:pt x="57786" y="52325"/>
                  </a:cubicBezTo>
                  <a:cubicBezTo>
                    <a:pt x="57904" y="50913"/>
                    <a:pt x="58022" y="49485"/>
                    <a:pt x="58022" y="48074"/>
                  </a:cubicBezTo>
                  <a:cubicBezTo>
                    <a:pt x="58022" y="47099"/>
                    <a:pt x="57904" y="46141"/>
                    <a:pt x="57887" y="45184"/>
                  </a:cubicBezTo>
                  <a:cubicBezTo>
                    <a:pt x="57887" y="43839"/>
                    <a:pt x="57954" y="42512"/>
                    <a:pt x="58005" y="41168"/>
                  </a:cubicBezTo>
                  <a:cubicBezTo>
                    <a:pt x="58072" y="39571"/>
                    <a:pt x="58055" y="37975"/>
                    <a:pt x="58072" y="36379"/>
                  </a:cubicBezTo>
                  <a:cubicBezTo>
                    <a:pt x="58072" y="36043"/>
                    <a:pt x="58139" y="35740"/>
                    <a:pt x="58324" y="35471"/>
                  </a:cubicBezTo>
                  <a:cubicBezTo>
                    <a:pt x="58811" y="34749"/>
                    <a:pt x="59299" y="34043"/>
                    <a:pt x="59752" y="33321"/>
                  </a:cubicBezTo>
                  <a:cubicBezTo>
                    <a:pt x="59937" y="33018"/>
                    <a:pt x="60139" y="32733"/>
                    <a:pt x="60391" y="32497"/>
                  </a:cubicBezTo>
                  <a:cubicBezTo>
                    <a:pt x="61080" y="31825"/>
                    <a:pt x="61634" y="31002"/>
                    <a:pt x="62374" y="30380"/>
                  </a:cubicBezTo>
                  <a:cubicBezTo>
                    <a:pt x="62827" y="29994"/>
                    <a:pt x="62928" y="29540"/>
                    <a:pt x="62810" y="28986"/>
                  </a:cubicBezTo>
                  <a:cubicBezTo>
                    <a:pt x="62726" y="28498"/>
                    <a:pt x="62693" y="28465"/>
                    <a:pt x="62172" y="28431"/>
                  </a:cubicBezTo>
                  <a:cubicBezTo>
                    <a:pt x="61063" y="28381"/>
                    <a:pt x="61063" y="28381"/>
                    <a:pt x="61013" y="29473"/>
                  </a:cubicBezTo>
                  <a:cubicBezTo>
                    <a:pt x="60996" y="29775"/>
                    <a:pt x="60878" y="29943"/>
                    <a:pt x="60559" y="30011"/>
                  </a:cubicBezTo>
                  <a:cubicBezTo>
                    <a:pt x="60307" y="30061"/>
                    <a:pt x="60055" y="30044"/>
                    <a:pt x="59803" y="30044"/>
                  </a:cubicBezTo>
                  <a:cubicBezTo>
                    <a:pt x="58526" y="30061"/>
                    <a:pt x="58005" y="29876"/>
                    <a:pt x="57870" y="28616"/>
                  </a:cubicBezTo>
                  <a:cubicBezTo>
                    <a:pt x="57854" y="28448"/>
                    <a:pt x="57786" y="28213"/>
                    <a:pt x="57518" y="28229"/>
                  </a:cubicBezTo>
                  <a:cubicBezTo>
                    <a:pt x="56997" y="28229"/>
                    <a:pt x="56476" y="28229"/>
                    <a:pt x="55955" y="28246"/>
                  </a:cubicBezTo>
                  <a:cubicBezTo>
                    <a:pt x="55736" y="28246"/>
                    <a:pt x="55602" y="28364"/>
                    <a:pt x="55602" y="28616"/>
                  </a:cubicBezTo>
                  <a:cubicBezTo>
                    <a:pt x="55619" y="28918"/>
                    <a:pt x="55585" y="29221"/>
                    <a:pt x="55501" y="29506"/>
                  </a:cubicBezTo>
                  <a:cubicBezTo>
                    <a:pt x="55367" y="30027"/>
                    <a:pt x="55367" y="30027"/>
                    <a:pt x="54879" y="30044"/>
                  </a:cubicBezTo>
                  <a:cubicBezTo>
                    <a:pt x="54325" y="30061"/>
                    <a:pt x="53804" y="29927"/>
                    <a:pt x="53283" y="29859"/>
                  </a:cubicBezTo>
                  <a:cubicBezTo>
                    <a:pt x="52729" y="29792"/>
                    <a:pt x="52493" y="29473"/>
                    <a:pt x="52376" y="29002"/>
                  </a:cubicBezTo>
                  <a:cubicBezTo>
                    <a:pt x="52208" y="28414"/>
                    <a:pt x="52225" y="28414"/>
                    <a:pt x="51603" y="28414"/>
                  </a:cubicBezTo>
                  <a:cubicBezTo>
                    <a:pt x="51519" y="28414"/>
                    <a:pt x="51435" y="28414"/>
                    <a:pt x="51351" y="28414"/>
                  </a:cubicBezTo>
                  <a:cubicBezTo>
                    <a:pt x="50393" y="28397"/>
                    <a:pt x="50393" y="28397"/>
                    <a:pt x="50376" y="29355"/>
                  </a:cubicBezTo>
                  <a:cubicBezTo>
                    <a:pt x="50359" y="29977"/>
                    <a:pt x="50191" y="30128"/>
                    <a:pt x="49536" y="30095"/>
                  </a:cubicBezTo>
                  <a:cubicBezTo>
                    <a:pt x="48982" y="30078"/>
                    <a:pt x="48427" y="30061"/>
                    <a:pt x="47856" y="30044"/>
                  </a:cubicBezTo>
                  <a:cubicBezTo>
                    <a:pt x="47066" y="30027"/>
                    <a:pt x="46680" y="29691"/>
                    <a:pt x="46512" y="28935"/>
                  </a:cubicBezTo>
                  <a:cubicBezTo>
                    <a:pt x="46276" y="27910"/>
                    <a:pt x="46528" y="28112"/>
                    <a:pt x="45386" y="28162"/>
                  </a:cubicBezTo>
                  <a:cubicBezTo>
                    <a:pt x="45335" y="28162"/>
                    <a:pt x="45268" y="28213"/>
                    <a:pt x="45201" y="28213"/>
                  </a:cubicBezTo>
                  <a:cubicBezTo>
                    <a:pt x="44663" y="28313"/>
                    <a:pt x="44613" y="28364"/>
                    <a:pt x="44579" y="28918"/>
                  </a:cubicBezTo>
                  <a:cubicBezTo>
                    <a:pt x="44579" y="29036"/>
                    <a:pt x="44613" y="29170"/>
                    <a:pt x="44613" y="29288"/>
                  </a:cubicBezTo>
                  <a:cubicBezTo>
                    <a:pt x="44630" y="29691"/>
                    <a:pt x="44697" y="30095"/>
                    <a:pt x="44646" y="30498"/>
                  </a:cubicBezTo>
                  <a:cubicBezTo>
                    <a:pt x="44613" y="30716"/>
                    <a:pt x="44663" y="30800"/>
                    <a:pt x="44798" y="30918"/>
                  </a:cubicBezTo>
                  <a:cubicBezTo>
                    <a:pt x="45369" y="31439"/>
                    <a:pt x="45923" y="31993"/>
                    <a:pt x="46512" y="32481"/>
                  </a:cubicBezTo>
                  <a:cubicBezTo>
                    <a:pt x="47402" y="33203"/>
                    <a:pt x="48192" y="34026"/>
                    <a:pt x="49032" y="34799"/>
                  </a:cubicBezTo>
                  <a:cubicBezTo>
                    <a:pt x="49503" y="35236"/>
                    <a:pt x="49839" y="35791"/>
                    <a:pt x="49721" y="36513"/>
                  </a:cubicBezTo>
                  <a:cubicBezTo>
                    <a:pt x="49519" y="37622"/>
                    <a:pt x="49570" y="38731"/>
                    <a:pt x="49687" y="39857"/>
                  </a:cubicBezTo>
                  <a:cubicBezTo>
                    <a:pt x="49805" y="40983"/>
                    <a:pt x="49973" y="42125"/>
                    <a:pt x="49956" y="43251"/>
                  </a:cubicBezTo>
                  <a:cubicBezTo>
                    <a:pt x="49939" y="44360"/>
                    <a:pt x="50175" y="45452"/>
                    <a:pt x="50007" y="46561"/>
                  </a:cubicBezTo>
                  <a:cubicBezTo>
                    <a:pt x="49939" y="47082"/>
                    <a:pt x="50007" y="47603"/>
                    <a:pt x="50023" y="48124"/>
                  </a:cubicBezTo>
                  <a:cubicBezTo>
                    <a:pt x="50074" y="49384"/>
                    <a:pt x="49738" y="49334"/>
                    <a:pt x="51166" y="49250"/>
                  </a:cubicBezTo>
                  <a:cubicBezTo>
                    <a:pt x="51468" y="49233"/>
                    <a:pt x="51805" y="49200"/>
                    <a:pt x="52040" y="49351"/>
                  </a:cubicBezTo>
                  <a:cubicBezTo>
                    <a:pt x="52611" y="49687"/>
                    <a:pt x="52964" y="50191"/>
                    <a:pt x="53014" y="50880"/>
                  </a:cubicBezTo>
                  <a:cubicBezTo>
                    <a:pt x="53098" y="52039"/>
                    <a:pt x="53250" y="53182"/>
                    <a:pt x="53149" y="54358"/>
                  </a:cubicBezTo>
                  <a:cubicBezTo>
                    <a:pt x="53098" y="54879"/>
                    <a:pt x="53166" y="55433"/>
                    <a:pt x="53098" y="55954"/>
                  </a:cubicBezTo>
                  <a:cubicBezTo>
                    <a:pt x="52829" y="57819"/>
                    <a:pt x="53014" y="59701"/>
                    <a:pt x="53048" y="61550"/>
                  </a:cubicBezTo>
                  <a:cubicBezTo>
                    <a:pt x="53065" y="62709"/>
                    <a:pt x="53149" y="63885"/>
                    <a:pt x="53216" y="65095"/>
                  </a:cubicBezTo>
                  <a:close/>
                  <a:moveTo>
                    <a:pt x="22668" y="65717"/>
                  </a:moveTo>
                  <a:lnTo>
                    <a:pt x="22668" y="65717"/>
                  </a:lnTo>
                  <a:cubicBezTo>
                    <a:pt x="23172" y="65717"/>
                    <a:pt x="23660" y="65717"/>
                    <a:pt x="24164" y="65717"/>
                  </a:cubicBezTo>
                  <a:cubicBezTo>
                    <a:pt x="25659" y="65717"/>
                    <a:pt x="27171" y="65734"/>
                    <a:pt x="28684" y="65717"/>
                  </a:cubicBezTo>
                  <a:cubicBezTo>
                    <a:pt x="29742" y="65700"/>
                    <a:pt x="29742" y="65666"/>
                    <a:pt x="29742" y="64608"/>
                  </a:cubicBezTo>
                  <a:lnTo>
                    <a:pt x="29742" y="64154"/>
                  </a:lnTo>
                  <a:cubicBezTo>
                    <a:pt x="29742" y="62037"/>
                    <a:pt x="30263" y="60054"/>
                    <a:pt x="31339" y="58223"/>
                  </a:cubicBezTo>
                  <a:cubicBezTo>
                    <a:pt x="32448" y="56358"/>
                    <a:pt x="34850" y="55837"/>
                    <a:pt x="36783" y="57147"/>
                  </a:cubicBezTo>
                  <a:cubicBezTo>
                    <a:pt x="37068" y="57332"/>
                    <a:pt x="37320" y="57551"/>
                    <a:pt x="37472" y="57887"/>
                  </a:cubicBezTo>
                  <a:cubicBezTo>
                    <a:pt x="37606" y="58206"/>
                    <a:pt x="37808" y="58492"/>
                    <a:pt x="37976" y="58794"/>
                  </a:cubicBezTo>
                  <a:cubicBezTo>
                    <a:pt x="38446" y="59550"/>
                    <a:pt x="38698" y="60390"/>
                    <a:pt x="38732" y="61281"/>
                  </a:cubicBezTo>
                  <a:cubicBezTo>
                    <a:pt x="38782" y="62558"/>
                    <a:pt x="38917" y="63835"/>
                    <a:pt x="38816" y="65129"/>
                  </a:cubicBezTo>
                  <a:cubicBezTo>
                    <a:pt x="38799" y="65381"/>
                    <a:pt x="38866" y="65515"/>
                    <a:pt x="39169" y="65515"/>
                  </a:cubicBezTo>
                  <a:cubicBezTo>
                    <a:pt x="40866" y="65498"/>
                    <a:pt x="42580" y="65498"/>
                    <a:pt x="44277" y="65482"/>
                  </a:cubicBezTo>
                  <a:cubicBezTo>
                    <a:pt x="45823" y="65448"/>
                    <a:pt x="47369" y="65364"/>
                    <a:pt x="48931" y="65246"/>
                  </a:cubicBezTo>
                  <a:cubicBezTo>
                    <a:pt x="49990" y="65179"/>
                    <a:pt x="51082" y="65146"/>
                    <a:pt x="52157" y="65129"/>
                  </a:cubicBezTo>
                  <a:cubicBezTo>
                    <a:pt x="52460" y="65112"/>
                    <a:pt x="52527" y="64994"/>
                    <a:pt x="52493" y="64742"/>
                  </a:cubicBezTo>
                  <a:cubicBezTo>
                    <a:pt x="52342" y="63684"/>
                    <a:pt x="52359" y="62625"/>
                    <a:pt x="52359" y="61567"/>
                  </a:cubicBezTo>
                  <a:cubicBezTo>
                    <a:pt x="52359" y="60760"/>
                    <a:pt x="52393" y="59953"/>
                    <a:pt x="52376" y="59130"/>
                  </a:cubicBezTo>
                  <a:cubicBezTo>
                    <a:pt x="52342" y="58273"/>
                    <a:pt x="52359" y="57416"/>
                    <a:pt x="52426" y="56559"/>
                  </a:cubicBezTo>
                  <a:cubicBezTo>
                    <a:pt x="52510" y="55366"/>
                    <a:pt x="52426" y="54190"/>
                    <a:pt x="52342" y="52997"/>
                  </a:cubicBezTo>
                  <a:cubicBezTo>
                    <a:pt x="52309" y="52392"/>
                    <a:pt x="52258" y="51804"/>
                    <a:pt x="52241" y="51199"/>
                  </a:cubicBezTo>
                  <a:cubicBezTo>
                    <a:pt x="52208" y="50460"/>
                    <a:pt x="52174" y="50393"/>
                    <a:pt x="51452" y="50342"/>
                  </a:cubicBezTo>
                  <a:cubicBezTo>
                    <a:pt x="50729" y="50292"/>
                    <a:pt x="50040" y="50157"/>
                    <a:pt x="49334" y="50090"/>
                  </a:cubicBezTo>
                  <a:cubicBezTo>
                    <a:pt x="48814" y="50040"/>
                    <a:pt x="48259" y="50023"/>
                    <a:pt x="47721" y="50140"/>
                  </a:cubicBezTo>
                  <a:cubicBezTo>
                    <a:pt x="47486" y="50191"/>
                    <a:pt x="47369" y="50292"/>
                    <a:pt x="47402" y="50510"/>
                  </a:cubicBezTo>
                  <a:cubicBezTo>
                    <a:pt x="47436" y="51031"/>
                    <a:pt x="47335" y="51552"/>
                    <a:pt x="47301" y="52056"/>
                  </a:cubicBezTo>
                  <a:cubicBezTo>
                    <a:pt x="47285" y="52812"/>
                    <a:pt x="47100" y="52997"/>
                    <a:pt x="46327" y="53148"/>
                  </a:cubicBezTo>
                  <a:cubicBezTo>
                    <a:pt x="45251" y="53350"/>
                    <a:pt x="44176" y="53249"/>
                    <a:pt x="43101" y="53266"/>
                  </a:cubicBezTo>
                  <a:cubicBezTo>
                    <a:pt x="42832" y="53266"/>
                    <a:pt x="42563" y="53131"/>
                    <a:pt x="42294" y="53081"/>
                  </a:cubicBezTo>
                  <a:cubicBezTo>
                    <a:pt x="42059" y="53047"/>
                    <a:pt x="42008" y="52930"/>
                    <a:pt x="41975" y="52695"/>
                  </a:cubicBezTo>
                  <a:cubicBezTo>
                    <a:pt x="41857" y="52039"/>
                    <a:pt x="41706" y="51401"/>
                    <a:pt x="41555" y="50745"/>
                  </a:cubicBezTo>
                  <a:cubicBezTo>
                    <a:pt x="41487" y="50460"/>
                    <a:pt x="41319" y="50325"/>
                    <a:pt x="41000" y="50325"/>
                  </a:cubicBezTo>
                  <a:cubicBezTo>
                    <a:pt x="40412" y="50325"/>
                    <a:pt x="39824" y="50359"/>
                    <a:pt x="39253" y="50258"/>
                  </a:cubicBezTo>
                  <a:cubicBezTo>
                    <a:pt x="38513" y="50140"/>
                    <a:pt x="37791" y="50342"/>
                    <a:pt x="37068" y="50342"/>
                  </a:cubicBezTo>
                  <a:cubicBezTo>
                    <a:pt x="36833" y="50342"/>
                    <a:pt x="36648" y="50493"/>
                    <a:pt x="36665" y="50762"/>
                  </a:cubicBezTo>
                  <a:cubicBezTo>
                    <a:pt x="36715" y="51367"/>
                    <a:pt x="36497" y="51955"/>
                    <a:pt x="36531" y="52560"/>
                  </a:cubicBezTo>
                  <a:cubicBezTo>
                    <a:pt x="36547" y="52980"/>
                    <a:pt x="36346" y="53165"/>
                    <a:pt x="35943" y="53131"/>
                  </a:cubicBezTo>
                  <a:cubicBezTo>
                    <a:pt x="34968" y="53031"/>
                    <a:pt x="33977" y="53064"/>
                    <a:pt x="33002" y="53064"/>
                  </a:cubicBezTo>
                  <a:cubicBezTo>
                    <a:pt x="32800" y="53064"/>
                    <a:pt x="32616" y="53047"/>
                    <a:pt x="32414" y="53098"/>
                  </a:cubicBezTo>
                  <a:cubicBezTo>
                    <a:pt x="31910" y="53249"/>
                    <a:pt x="31742" y="53148"/>
                    <a:pt x="31540" y="52661"/>
                  </a:cubicBezTo>
                  <a:cubicBezTo>
                    <a:pt x="31372" y="52274"/>
                    <a:pt x="31271" y="51854"/>
                    <a:pt x="31204" y="51434"/>
                  </a:cubicBezTo>
                  <a:cubicBezTo>
                    <a:pt x="31154" y="51199"/>
                    <a:pt x="31137" y="50947"/>
                    <a:pt x="31002" y="50745"/>
                  </a:cubicBezTo>
                  <a:cubicBezTo>
                    <a:pt x="30834" y="50493"/>
                    <a:pt x="30566" y="50695"/>
                    <a:pt x="30347" y="50661"/>
                  </a:cubicBezTo>
                  <a:cubicBezTo>
                    <a:pt x="30280" y="50645"/>
                    <a:pt x="30230" y="50611"/>
                    <a:pt x="30162" y="50611"/>
                  </a:cubicBezTo>
                  <a:cubicBezTo>
                    <a:pt x="29053" y="50510"/>
                    <a:pt x="27944" y="50359"/>
                    <a:pt x="26819" y="50443"/>
                  </a:cubicBezTo>
                  <a:cubicBezTo>
                    <a:pt x="26264" y="50493"/>
                    <a:pt x="26163" y="50510"/>
                    <a:pt x="26197" y="51014"/>
                  </a:cubicBezTo>
                  <a:cubicBezTo>
                    <a:pt x="26230" y="51670"/>
                    <a:pt x="26046" y="52291"/>
                    <a:pt x="26146" y="52930"/>
                  </a:cubicBezTo>
                  <a:cubicBezTo>
                    <a:pt x="26197" y="53266"/>
                    <a:pt x="26062" y="53400"/>
                    <a:pt x="25743" y="53451"/>
                  </a:cubicBezTo>
                  <a:cubicBezTo>
                    <a:pt x="24802" y="53585"/>
                    <a:pt x="23861" y="53518"/>
                    <a:pt x="22920" y="53484"/>
                  </a:cubicBezTo>
                  <a:cubicBezTo>
                    <a:pt x="22399" y="53467"/>
                    <a:pt x="21895" y="53333"/>
                    <a:pt x="21408" y="53619"/>
                  </a:cubicBezTo>
                  <a:cubicBezTo>
                    <a:pt x="21257" y="53720"/>
                    <a:pt x="21038" y="53669"/>
                    <a:pt x="20837" y="53669"/>
                  </a:cubicBezTo>
                  <a:cubicBezTo>
                    <a:pt x="20719" y="53669"/>
                    <a:pt x="20635" y="53585"/>
                    <a:pt x="20669" y="53451"/>
                  </a:cubicBezTo>
                  <a:cubicBezTo>
                    <a:pt x="20820" y="52493"/>
                    <a:pt x="20417" y="51569"/>
                    <a:pt x="20568" y="50628"/>
                  </a:cubicBezTo>
                  <a:cubicBezTo>
                    <a:pt x="20601" y="50376"/>
                    <a:pt x="20467" y="50325"/>
                    <a:pt x="20265" y="50325"/>
                  </a:cubicBezTo>
                  <a:cubicBezTo>
                    <a:pt x="19980" y="50309"/>
                    <a:pt x="19711" y="50309"/>
                    <a:pt x="19425" y="50292"/>
                  </a:cubicBezTo>
                  <a:cubicBezTo>
                    <a:pt x="18518" y="50292"/>
                    <a:pt x="17610" y="50258"/>
                    <a:pt x="16703" y="50325"/>
                  </a:cubicBezTo>
                  <a:cubicBezTo>
                    <a:pt x="16199" y="50376"/>
                    <a:pt x="16165" y="50426"/>
                    <a:pt x="16165" y="50913"/>
                  </a:cubicBezTo>
                  <a:cubicBezTo>
                    <a:pt x="16182" y="52375"/>
                    <a:pt x="16182" y="53820"/>
                    <a:pt x="16249" y="55282"/>
                  </a:cubicBezTo>
                  <a:cubicBezTo>
                    <a:pt x="16283" y="55938"/>
                    <a:pt x="16266" y="56610"/>
                    <a:pt x="16333" y="57265"/>
                  </a:cubicBezTo>
                  <a:cubicBezTo>
                    <a:pt x="16451" y="58576"/>
                    <a:pt x="16333" y="59869"/>
                    <a:pt x="16417" y="61180"/>
                  </a:cubicBezTo>
                  <a:cubicBezTo>
                    <a:pt x="16485" y="62507"/>
                    <a:pt x="16249" y="63835"/>
                    <a:pt x="16283" y="65162"/>
                  </a:cubicBezTo>
                  <a:cubicBezTo>
                    <a:pt x="16300" y="65717"/>
                    <a:pt x="16266" y="65717"/>
                    <a:pt x="16854" y="65717"/>
                  </a:cubicBezTo>
                  <a:cubicBezTo>
                    <a:pt x="18787" y="65717"/>
                    <a:pt x="20736" y="65717"/>
                    <a:pt x="22668" y="65717"/>
                  </a:cubicBezTo>
                  <a:close/>
                  <a:moveTo>
                    <a:pt x="20669" y="29322"/>
                  </a:moveTo>
                  <a:cubicBezTo>
                    <a:pt x="20685" y="29372"/>
                    <a:pt x="20736" y="29406"/>
                    <a:pt x="20786" y="29372"/>
                  </a:cubicBezTo>
                  <a:cubicBezTo>
                    <a:pt x="20853" y="29322"/>
                    <a:pt x="20803" y="29271"/>
                    <a:pt x="20769" y="29221"/>
                  </a:cubicBezTo>
                  <a:cubicBezTo>
                    <a:pt x="19509" y="26650"/>
                    <a:pt x="18535" y="23945"/>
                    <a:pt x="17661" y="21223"/>
                  </a:cubicBezTo>
                  <a:cubicBezTo>
                    <a:pt x="16854" y="18669"/>
                    <a:pt x="16014" y="16148"/>
                    <a:pt x="15073" y="13644"/>
                  </a:cubicBezTo>
                  <a:cubicBezTo>
                    <a:pt x="14888" y="13174"/>
                    <a:pt x="14754" y="12670"/>
                    <a:pt x="14401" y="12267"/>
                  </a:cubicBezTo>
                  <a:cubicBezTo>
                    <a:pt x="14199" y="12401"/>
                    <a:pt x="14216" y="12603"/>
                    <a:pt x="14149" y="12787"/>
                  </a:cubicBezTo>
                  <a:cubicBezTo>
                    <a:pt x="13998" y="13241"/>
                    <a:pt x="13964" y="13712"/>
                    <a:pt x="13863" y="14165"/>
                  </a:cubicBezTo>
                  <a:cubicBezTo>
                    <a:pt x="13477" y="15728"/>
                    <a:pt x="12738" y="17139"/>
                    <a:pt x="12334" y="18702"/>
                  </a:cubicBezTo>
                  <a:cubicBezTo>
                    <a:pt x="11948" y="20282"/>
                    <a:pt x="11477" y="21844"/>
                    <a:pt x="10839" y="23357"/>
                  </a:cubicBezTo>
                  <a:cubicBezTo>
                    <a:pt x="10335" y="24600"/>
                    <a:pt x="10032" y="25927"/>
                    <a:pt x="9646" y="27221"/>
                  </a:cubicBezTo>
                  <a:cubicBezTo>
                    <a:pt x="9461" y="27860"/>
                    <a:pt x="9293" y="28498"/>
                    <a:pt x="9108" y="29170"/>
                  </a:cubicBezTo>
                  <a:cubicBezTo>
                    <a:pt x="9427" y="29204"/>
                    <a:pt x="9696" y="29137"/>
                    <a:pt x="9965" y="29154"/>
                  </a:cubicBezTo>
                  <a:cubicBezTo>
                    <a:pt x="10402" y="29187"/>
                    <a:pt x="10637" y="29036"/>
                    <a:pt x="10772" y="28616"/>
                  </a:cubicBezTo>
                  <a:cubicBezTo>
                    <a:pt x="10872" y="28263"/>
                    <a:pt x="11141" y="27977"/>
                    <a:pt x="11528" y="27877"/>
                  </a:cubicBezTo>
                  <a:cubicBezTo>
                    <a:pt x="12267" y="27709"/>
                    <a:pt x="13006" y="27709"/>
                    <a:pt x="13746" y="27944"/>
                  </a:cubicBezTo>
                  <a:cubicBezTo>
                    <a:pt x="13998" y="28045"/>
                    <a:pt x="14149" y="28145"/>
                    <a:pt x="14183" y="28481"/>
                  </a:cubicBezTo>
                  <a:cubicBezTo>
                    <a:pt x="14267" y="29288"/>
                    <a:pt x="14351" y="29288"/>
                    <a:pt x="15107" y="29288"/>
                  </a:cubicBezTo>
                  <a:cubicBezTo>
                    <a:pt x="15611" y="29288"/>
                    <a:pt x="15913" y="29170"/>
                    <a:pt x="16065" y="28666"/>
                  </a:cubicBezTo>
                  <a:cubicBezTo>
                    <a:pt x="16182" y="28246"/>
                    <a:pt x="16535" y="27977"/>
                    <a:pt x="16938" y="27860"/>
                  </a:cubicBezTo>
                  <a:cubicBezTo>
                    <a:pt x="17543" y="27675"/>
                    <a:pt x="18182" y="27624"/>
                    <a:pt x="18837" y="27742"/>
                  </a:cubicBezTo>
                  <a:cubicBezTo>
                    <a:pt x="19425" y="27843"/>
                    <a:pt x="19728" y="28179"/>
                    <a:pt x="19879" y="28717"/>
                  </a:cubicBezTo>
                  <a:cubicBezTo>
                    <a:pt x="20047" y="29288"/>
                    <a:pt x="20047" y="29288"/>
                    <a:pt x="20669" y="29322"/>
                  </a:cubicBezTo>
                  <a:close/>
                  <a:moveTo>
                    <a:pt x="24819" y="40798"/>
                  </a:moveTo>
                  <a:cubicBezTo>
                    <a:pt x="24769" y="39790"/>
                    <a:pt x="24869" y="38849"/>
                    <a:pt x="24903" y="37908"/>
                  </a:cubicBezTo>
                  <a:cubicBezTo>
                    <a:pt x="24920" y="37219"/>
                    <a:pt x="25071" y="37068"/>
                    <a:pt x="25743" y="37034"/>
                  </a:cubicBezTo>
                  <a:cubicBezTo>
                    <a:pt x="26096" y="37001"/>
                    <a:pt x="26432" y="37001"/>
                    <a:pt x="26785" y="36984"/>
                  </a:cubicBezTo>
                  <a:cubicBezTo>
                    <a:pt x="27003" y="36950"/>
                    <a:pt x="27104" y="37051"/>
                    <a:pt x="27155" y="37253"/>
                  </a:cubicBezTo>
                  <a:cubicBezTo>
                    <a:pt x="27188" y="37370"/>
                    <a:pt x="27205" y="37505"/>
                    <a:pt x="27239" y="37622"/>
                  </a:cubicBezTo>
                  <a:cubicBezTo>
                    <a:pt x="27390" y="38093"/>
                    <a:pt x="27608" y="38244"/>
                    <a:pt x="28096" y="38177"/>
                  </a:cubicBezTo>
                  <a:cubicBezTo>
                    <a:pt x="28146" y="38177"/>
                    <a:pt x="28180" y="38143"/>
                    <a:pt x="28230" y="38143"/>
                  </a:cubicBezTo>
                  <a:cubicBezTo>
                    <a:pt x="28532" y="38110"/>
                    <a:pt x="28885" y="38177"/>
                    <a:pt x="29104" y="38026"/>
                  </a:cubicBezTo>
                  <a:cubicBezTo>
                    <a:pt x="29356" y="37841"/>
                    <a:pt x="29171" y="37454"/>
                    <a:pt x="29221" y="37152"/>
                  </a:cubicBezTo>
                  <a:cubicBezTo>
                    <a:pt x="29255" y="36849"/>
                    <a:pt x="29440" y="36732"/>
                    <a:pt x="29725" y="36665"/>
                  </a:cubicBezTo>
                  <a:cubicBezTo>
                    <a:pt x="30549" y="36513"/>
                    <a:pt x="30515" y="36513"/>
                    <a:pt x="30532" y="35673"/>
                  </a:cubicBezTo>
                  <a:cubicBezTo>
                    <a:pt x="30532" y="34010"/>
                    <a:pt x="30566" y="32363"/>
                    <a:pt x="30549" y="30699"/>
                  </a:cubicBezTo>
                  <a:cubicBezTo>
                    <a:pt x="30549" y="29322"/>
                    <a:pt x="30616" y="27944"/>
                    <a:pt x="30431" y="26566"/>
                  </a:cubicBezTo>
                  <a:cubicBezTo>
                    <a:pt x="30381" y="26179"/>
                    <a:pt x="30381" y="25793"/>
                    <a:pt x="30398" y="25407"/>
                  </a:cubicBezTo>
                  <a:cubicBezTo>
                    <a:pt x="30448" y="24298"/>
                    <a:pt x="30213" y="23323"/>
                    <a:pt x="29339" y="22550"/>
                  </a:cubicBezTo>
                  <a:cubicBezTo>
                    <a:pt x="28868" y="22130"/>
                    <a:pt x="28465" y="21592"/>
                    <a:pt x="28045" y="21105"/>
                  </a:cubicBezTo>
                  <a:cubicBezTo>
                    <a:pt x="27743" y="20752"/>
                    <a:pt x="27390" y="20433"/>
                    <a:pt x="27121" y="20046"/>
                  </a:cubicBezTo>
                  <a:cubicBezTo>
                    <a:pt x="26718" y="19458"/>
                    <a:pt x="26566" y="18837"/>
                    <a:pt x="26550" y="18164"/>
                  </a:cubicBezTo>
                  <a:cubicBezTo>
                    <a:pt x="26533" y="17459"/>
                    <a:pt x="26886" y="17123"/>
                    <a:pt x="27575" y="17123"/>
                  </a:cubicBezTo>
                  <a:cubicBezTo>
                    <a:pt x="28163" y="17123"/>
                    <a:pt x="28717" y="16871"/>
                    <a:pt x="29305" y="16955"/>
                  </a:cubicBezTo>
                  <a:cubicBezTo>
                    <a:pt x="29473" y="16971"/>
                    <a:pt x="29490" y="16803"/>
                    <a:pt x="29524" y="16686"/>
                  </a:cubicBezTo>
                  <a:cubicBezTo>
                    <a:pt x="29658" y="16148"/>
                    <a:pt x="29793" y="15594"/>
                    <a:pt x="29961" y="15056"/>
                  </a:cubicBezTo>
                  <a:cubicBezTo>
                    <a:pt x="30902" y="12099"/>
                    <a:pt x="31843" y="9141"/>
                    <a:pt x="32918" y="6217"/>
                  </a:cubicBezTo>
                  <a:cubicBezTo>
                    <a:pt x="33153" y="5596"/>
                    <a:pt x="33388" y="4957"/>
                    <a:pt x="33254" y="4268"/>
                  </a:cubicBezTo>
                  <a:cubicBezTo>
                    <a:pt x="33187" y="3983"/>
                    <a:pt x="33153" y="3680"/>
                    <a:pt x="33153" y="3395"/>
                  </a:cubicBezTo>
                  <a:cubicBezTo>
                    <a:pt x="32162" y="3159"/>
                    <a:pt x="31204" y="3344"/>
                    <a:pt x="30246" y="3327"/>
                  </a:cubicBezTo>
                  <a:cubicBezTo>
                    <a:pt x="29356" y="3327"/>
                    <a:pt x="28499" y="3495"/>
                    <a:pt x="27608" y="3462"/>
                  </a:cubicBezTo>
                  <a:cubicBezTo>
                    <a:pt x="26482" y="3445"/>
                    <a:pt x="25457" y="3109"/>
                    <a:pt x="24432" y="2722"/>
                  </a:cubicBezTo>
                  <a:cubicBezTo>
                    <a:pt x="24214" y="2655"/>
                    <a:pt x="23996" y="2538"/>
                    <a:pt x="23861" y="2269"/>
                  </a:cubicBezTo>
                  <a:cubicBezTo>
                    <a:pt x="24584" y="1950"/>
                    <a:pt x="25373" y="1866"/>
                    <a:pt x="26113" y="1429"/>
                  </a:cubicBezTo>
                  <a:cubicBezTo>
                    <a:pt x="25592" y="1126"/>
                    <a:pt x="25189" y="790"/>
                    <a:pt x="24769" y="404"/>
                  </a:cubicBezTo>
                  <a:cubicBezTo>
                    <a:pt x="25239" y="168"/>
                    <a:pt x="25659" y="0"/>
                    <a:pt x="26197" y="34"/>
                  </a:cubicBezTo>
                  <a:cubicBezTo>
                    <a:pt x="26684" y="84"/>
                    <a:pt x="27171" y="168"/>
                    <a:pt x="27675" y="118"/>
                  </a:cubicBezTo>
                  <a:cubicBezTo>
                    <a:pt x="27944" y="101"/>
                    <a:pt x="28230" y="135"/>
                    <a:pt x="28499" y="202"/>
                  </a:cubicBezTo>
                  <a:cubicBezTo>
                    <a:pt x="29070" y="353"/>
                    <a:pt x="29641" y="303"/>
                    <a:pt x="30213" y="303"/>
                  </a:cubicBezTo>
                  <a:cubicBezTo>
                    <a:pt x="31355" y="286"/>
                    <a:pt x="32481" y="118"/>
                    <a:pt x="33624" y="236"/>
                  </a:cubicBezTo>
                  <a:cubicBezTo>
                    <a:pt x="33960" y="269"/>
                    <a:pt x="34010" y="437"/>
                    <a:pt x="33993" y="706"/>
                  </a:cubicBezTo>
                  <a:cubicBezTo>
                    <a:pt x="33977" y="1798"/>
                    <a:pt x="34061" y="2874"/>
                    <a:pt x="34061" y="3949"/>
                  </a:cubicBezTo>
                  <a:cubicBezTo>
                    <a:pt x="34044" y="4739"/>
                    <a:pt x="34329" y="5428"/>
                    <a:pt x="34548" y="6133"/>
                  </a:cubicBezTo>
                  <a:cubicBezTo>
                    <a:pt x="34783" y="6890"/>
                    <a:pt x="35069" y="7629"/>
                    <a:pt x="35203" y="8419"/>
                  </a:cubicBezTo>
                  <a:cubicBezTo>
                    <a:pt x="35237" y="8604"/>
                    <a:pt x="35304" y="8788"/>
                    <a:pt x="35388" y="8973"/>
                  </a:cubicBezTo>
                  <a:cubicBezTo>
                    <a:pt x="35842" y="10015"/>
                    <a:pt x="36245" y="11074"/>
                    <a:pt x="36648" y="12132"/>
                  </a:cubicBezTo>
                  <a:cubicBezTo>
                    <a:pt x="37136" y="13460"/>
                    <a:pt x="37740" y="14753"/>
                    <a:pt x="38295" y="16064"/>
                  </a:cubicBezTo>
                  <a:cubicBezTo>
                    <a:pt x="38463" y="16451"/>
                    <a:pt x="38665" y="16837"/>
                    <a:pt x="38849" y="17223"/>
                  </a:cubicBezTo>
                  <a:cubicBezTo>
                    <a:pt x="38917" y="17391"/>
                    <a:pt x="39001" y="17459"/>
                    <a:pt x="39185" y="17358"/>
                  </a:cubicBezTo>
                  <a:cubicBezTo>
                    <a:pt x="39908" y="16988"/>
                    <a:pt x="40647" y="17106"/>
                    <a:pt x="41403" y="17257"/>
                  </a:cubicBezTo>
                  <a:cubicBezTo>
                    <a:pt x="41622" y="17291"/>
                    <a:pt x="41840" y="17442"/>
                    <a:pt x="41840" y="17677"/>
                  </a:cubicBezTo>
                  <a:cubicBezTo>
                    <a:pt x="41840" y="18467"/>
                    <a:pt x="42126" y="19290"/>
                    <a:pt x="41706" y="20063"/>
                  </a:cubicBezTo>
                  <a:cubicBezTo>
                    <a:pt x="41639" y="20198"/>
                    <a:pt x="41588" y="20349"/>
                    <a:pt x="41487" y="20450"/>
                  </a:cubicBezTo>
                  <a:cubicBezTo>
                    <a:pt x="40967" y="21021"/>
                    <a:pt x="40463" y="21592"/>
                    <a:pt x="39958" y="22180"/>
                  </a:cubicBezTo>
                  <a:cubicBezTo>
                    <a:pt x="39505" y="22684"/>
                    <a:pt x="39034" y="23205"/>
                    <a:pt x="38446" y="23558"/>
                  </a:cubicBezTo>
                  <a:cubicBezTo>
                    <a:pt x="38127" y="23760"/>
                    <a:pt x="38026" y="24062"/>
                    <a:pt x="38060" y="24398"/>
                  </a:cubicBezTo>
                  <a:cubicBezTo>
                    <a:pt x="38194" y="25944"/>
                    <a:pt x="37959" y="27473"/>
                    <a:pt x="37908" y="29019"/>
                  </a:cubicBezTo>
                  <a:cubicBezTo>
                    <a:pt x="37858" y="30716"/>
                    <a:pt x="37740" y="32413"/>
                    <a:pt x="37673" y="34110"/>
                  </a:cubicBezTo>
                  <a:cubicBezTo>
                    <a:pt x="37656" y="34816"/>
                    <a:pt x="37724" y="35522"/>
                    <a:pt x="37740" y="36228"/>
                  </a:cubicBezTo>
                  <a:cubicBezTo>
                    <a:pt x="37757" y="36496"/>
                    <a:pt x="37875" y="36597"/>
                    <a:pt x="38161" y="36564"/>
                  </a:cubicBezTo>
                  <a:cubicBezTo>
                    <a:pt x="38513" y="36530"/>
                    <a:pt x="38849" y="36530"/>
                    <a:pt x="39202" y="36530"/>
                  </a:cubicBezTo>
                  <a:cubicBezTo>
                    <a:pt x="39690" y="36547"/>
                    <a:pt x="39774" y="36631"/>
                    <a:pt x="39925" y="37101"/>
                  </a:cubicBezTo>
                  <a:cubicBezTo>
                    <a:pt x="39992" y="37269"/>
                    <a:pt x="40026" y="37437"/>
                    <a:pt x="40026" y="37605"/>
                  </a:cubicBezTo>
                  <a:cubicBezTo>
                    <a:pt x="40026" y="37841"/>
                    <a:pt x="40143" y="38026"/>
                    <a:pt x="40278" y="38177"/>
                  </a:cubicBezTo>
                  <a:cubicBezTo>
                    <a:pt x="40463" y="38412"/>
                    <a:pt x="40647" y="38378"/>
                    <a:pt x="40765" y="38110"/>
                  </a:cubicBezTo>
                  <a:cubicBezTo>
                    <a:pt x="40815" y="37992"/>
                    <a:pt x="40866" y="37874"/>
                    <a:pt x="40899" y="37757"/>
                  </a:cubicBezTo>
                  <a:cubicBezTo>
                    <a:pt x="41101" y="36883"/>
                    <a:pt x="42160" y="36614"/>
                    <a:pt x="42765" y="36715"/>
                  </a:cubicBezTo>
                  <a:cubicBezTo>
                    <a:pt x="43151" y="36765"/>
                    <a:pt x="43336" y="36950"/>
                    <a:pt x="43369" y="37337"/>
                  </a:cubicBezTo>
                  <a:cubicBezTo>
                    <a:pt x="43453" y="38311"/>
                    <a:pt x="43537" y="39269"/>
                    <a:pt x="43605" y="40227"/>
                  </a:cubicBezTo>
                  <a:cubicBezTo>
                    <a:pt x="43621" y="40529"/>
                    <a:pt x="43672" y="40731"/>
                    <a:pt x="44042" y="40697"/>
                  </a:cubicBezTo>
                  <a:cubicBezTo>
                    <a:pt x="44260" y="40680"/>
                    <a:pt x="44462" y="40815"/>
                    <a:pt x="44646" y="40882"/>
                  </a:cubicBezTo>
                  <a:cubicBezTo>
                    <a:pt x="45033" y="41016"/>
                    <a:pt x="45201" y="41252"/>
                    <a:pt x="45201" y="41655"/>
                  </a:cubicBezTo>
                  <a:cubicBezTo>
                    <a:pt x="45201" y="41991"/>
                    <a:pt x="45302" y="42344"/>
                    <a:pt x="45369" y="42680"/>
                  </a:cubicBezTo>
                  <a:cubicBezTo>
                    <a:pt x="45436" y="42949"/>
                    <a:pt x="45604" y="43083"/>
                    <a:pt x="45890" y="43066"/>
                  </a:cubicBezTo>
                  <a:cubicBezTo>
                    <a:pt x="46075" y="43050"/>
                    <a:pt x="46276" y="43016"/>
                    <a:pt x="46461" y="43016"/>
                  </a:cubicBezTo>
                  <a:cubicBezTo>
                    <a:pt x="46814" y="43016"/>
                    <a:pt x="46982" y="42865"/>
                    <a:pt x="47049" y="42495"/>
                  </a:cubicBezTo>
                  <a:cubicBezTo>
                    <a:pt x="47184" y="41689"/>
                    <a:pt x="47469" y="41487"/>
                    <a:pt x="48310" y="41453"/>
                  </a:cubicBezTo>
                  <a:cubicBezTo>
                    <a:pt x="48461" y="41437"/>
                    <a:pt x="48578" y="41319"/>
                    <a:pt x="48746" y="41353"/>
                  </a:cubicBezTo>
                  <a:cubicBezTo>
                    <a:pt x="48965" y="41403"/>
                    <a:pt x="48982" y="41269"/>
                    <a:pt x="48982" y="41084"/>
                  </a:cubicBezTo>
                  <a:cubicBezTo>
                    <a:pt x="49015" y="40395"/>
                    <a:pt x="48864" y="39723"/>
                    <a:pt x="48847" y="39034"/>
                  </a:cubicBezTo>
                  <a:cubicBezTo>
                    <a:pt x="48814" y="38126"/>
                    <a:pt x="48780" y="37219"/>
                    <a:pt x="48847" y="36312"/>
                  </a:cubicBezTo>
                  <a:cubicBezTo>
                    <a:pt x="48881" y="35824"/>
                    <a:pt x="48780" y="35421"/>
                    <a:pt x="48427" y="35085"/>
                  </a:cubicBezTo>
                  <a:cubicBezTo>
                    <a:pt x="47654" y="34329"/>
                    <a:pt x="46881" y="33590"/>
                    <a:pt x="46125" y="32833"/>
                  </a:cubicBezTo>
                  <a:cubicBezTo>
                    <a:pt x="45470" y="32178"/>
                    <a:pt x="44831" y="31506"/>
                    <a:pt x="44193" y="30834"/>
                  </a:cubicBezTo>
                  <a:cubicBezTo>
                    <a:pt x="44075" y="30733"/>
                    <a:pt x="43958" y="30582"/>
                    <a:pt x="43991" y="30447"/>
                  </a:cubicBezTo>
                  <a:cubicBezTo>
                    <a:pt x="44092" y="29910"/>
                    <a:pt x="43924" y="29372"/>
                    <a:pt x="43924" y="28834"/>
                  </a:cubicBezTo>
                  <a:cubicBezTo>
                    <a:pt x="43924" y="28229"/>
                    <a:pt x="44126" y="27961"/>
                    <a:pt x="44730" y="27843"/>
                  </a:cubicBezTo>
                  <a:cubicBezTo>
                    <a:pt x="45487" y="27725"/>
                    <a:pt x="46260" y="27641"/>
                    <a:pt x="47032" y="27540"/>
                  </a:cubicBezTo>
                  <a:cubicBezTo>
                    <a:pt x="47184" y="27507"/>
                    <a:pt x="47268" y="27557"/>
                    <a:pt x="47335" y="27675"/>
                  </a:cubicBezTo>
                  <a:cubicBezTo>
                    <a:pt x="47402" y="27809"/>
                    <a:pt x="47469" y="27927"/>
                    <a:pt x="47553" y="28095"/>
                  </a:cubicBezTo>
                  <a:cubicBezTo>
                    <a:pt x="47789" y="27793"/>
                    <a:pt x="47839" y="27473"/>
                    <a:pt x="47889" y="27171"/>
                  </a:cubicBezTo>
                  <a:cubicBezTo>
                    <a:pt x="48209" y="25642"/>
                    <a:pt x="48746" y="24197"/>
                    <a:pt x="49200" y="22718"/>
                  </a:cubicBezTo>
                  <a:cubicBezTo>
                    <a:pt x="49671" y="21172"/>
                    <a:pt x="50107" y="19609"/>
                    <a:pt x="50511" y="18047"/>
                  </a:cubicBezTo>
                  <a:cubicBezTo>
                    <a:pt x="51015" y="16047"/>
                    <a:pt x="51704" y="14098"/>
                    <a:pt x="52611" y="12233"/>
                  </a:cubicBezTo>
                  <a:cubicBezTo>
                    <a:pt x="52779" y="11914"/>
                    <a:pt x="52880" y="11544"/>
                    <a:pt x="53115" y="11258"/>
                  </a:cubicBezTo>
                  <a:cubicBezTo>
                    <a:pt x="53216" y="11107"/>
                    <a:pt x="53250" y="10939"/>
                    <a:pt x="53216" y="10771"/>
                  </a:cubicBezTo>
                  <a:cubicBezTo>
                    <a:pt x="53098" y="10233"/>
                    <a:pt x="53149" y="9696"/>
                    <a:pt x="53149" y="9158"/>
                  </a:cubicBezTo>
                  <a:cubicBezTo>
                    <a:pt x="53149" y="8923"/>
                    <a:pt x="53082" y="8822"/>
                    <a:pt x="52813" y="8805"/>
                  </a:cubicBezTo>
                  <a:cubicBezTo>
                    <a:pt x="51771" y="8738"/>
                    <a:pt x="50746" y="8688"/>
                    <a:pt x="49687" y="8772"/>
                  </a:cubicBezTo>
                  <a:cubicBezTo>
                    <a:pt x="48730" y="8856"/>
                    <a:pt x="47755" y="8923"/>
                    <a:pt x="46797" y="8956"/>
                  </a:cubicBezTo>
                  <a:cubicBezTo>
                    <a:pt x="46512" y="8956"/>
                    <a:pt x="46243" y="9007"/>
                    <a:pt x="45957" y="9024"/>
                  </a:cubicBezTo>
                  <a:cubicBezTo>
                    <a:pt x="45151" y="9091"/>
                    <a:pt x="44394" y="8839"/>
                    <a:pt x="43638" y="8587"/>
                  </a:cubicBezTo>
                  <a:cubicBezTo>
                    <a:pt x="42849" y="8335"/>
                    <a:pt x="42193" y="7915"/>
                    <a:pt x="41605" y="7377"/>
                  </a:cubicBezTo>
                  <a:cubicBezTo>
                    <a:pt x="41538" y="7326"/>
                    <a:pt x="41471" y="7259"/>
                    <a:pt x="41471" y="7125"/>
                  </a:cubicBezTo>
                  <a:cubicBezTo>
                    <a:pt x="42328" y="6654"/>
                    <a:pt x="43403" y="6890"/>
                    <a:pt x="44310" y="6335"/>
                  </a:cubicBezTo>
                  <a:cubicBezTo>
                    <a:pt x="43722" y="5814"/>
                    <a:pt x="42949" y="5730"/>
                    <a:pt x="42260" y="5411"/>
                  </a:cubicBezTo>
                  <a:cubicBezTo>
                    <a:pt x="43201" y="5041"/>
                    <a:pt x="44730" y="4974"/>
                    <a:pt x="45755" y="5243"/>
                  </a:cubicBezTo>
                  <a:cubicBezTo>
                    <a:pt x="46579" y="5461"/>
                    <a:pt x="47402" y="5445"/>
                    <a:pt x="48259" y="5361"/>
                  </a:cubicBezTo>
                  <a:cubicBezTo>
                    <a:pt x="49284" y="5243"/>
                    <a:pt x="50292" y="5058"/>
                    <a:pt x="51334" y="5142"/>
                  </a:cubicBezTo>
                  <a:cubicBezTo>
                    <a:pt x="51838" y="5176"/>
                    <a:pt x="52359" y="5226"/>
                    <a:pt x="52863" y="5260"/>
                  </a:cubicBezTo>
                  <a:cubicBezTo>
                    <a:pt x="53216" y="5277"/>
                    <a:pt x="53468" y="5596"/>
                    <a:pt x="53838" y="5562"/>
                  </a:cubicBezTo>
                  <a:cubicBezTo>
                    <a:pt x="53955" y="5545"/>
                    <a:pt x="53922" y="5781"/>
                    <a:pt x="53938" y="5898"/>
                  </a:cubicBezTo>
                  <a:cubicBezTo>
                    <a:pt x="54039" y="6722"/>
                    <a:pt x="54056" y="7545"/>
                    <a:pt x="54073" y="8368"/>
                  </a:cubicBezTo>
                  <a:cubicBezTo>
                    <a:pt x="54073" y="8788"/>
                    <a:pt x="54056" y="9225"/>
                    <a:pt x="54073" y="9662"/>
                  </a:cubicBezTo>
                  <a:cubicBezTo>
                    <a:pt x="54090" y="10317"/>
                    <a:pt x="54191" y="10939"/>
                    <a:pt x="54426" y="11561"/>
                  </a:cubicBezTo>
                  <a:cubicBezTo>
                    <a:pt x="54762" y="12384"/>
                    <a:pt x="55031" y="13258"/>
                    <a:pt x="55266" y="14115"/>
                  </a:cubicBezTo>
                  <a:cubicBezTo>
                    <a:pt x="55434" y="14770"/>
                    <a:pt x="55770" y="15342"/>
                    <a:pt x="56039" y="15946"/>
                  </a:cubicBezTo>
                  <a:cubicBezTo>
                    <a:pt x="56392" y="16736"/>
                    <a:pt x="56661" y="17543"/>
                    <a:pt x="56879" y="18383"/>
                  </a:cubicBezTo>
                  <a:cubicBezTo>
                    <a:pt x="56963" y="18685"/>
                    <a:pt x="57047" y="19005"/>
                    <a:pt x="57198" y="19290"/>
                  </a:cubicBezTo>
                  <a:cubicBezTo>
                    <a:pt x="57686" y="20181"/>
                    <a:pt x="57921" y="21172"/>
                    <a:pt x="58190" y="22130"/>
                  </a:cubicBezTo>
                  <a:cubicBezTo>
                    <a:pt x="58492" y="23222"/>
                    <a:pt x="58778" y="24331"/>
                    <a:pt x="59181" y="25390"/>
                  </a:cubicBezTo>
                  <a:cubicBezTo>
                    <a:pt x="59483" y="26213"/>
                    <a:pt x="59652" y="27070"/>
                    <a:pt x="59954" y="27893"/>
                  </a:cubicBezTo>
                  <a:cubicBezTo>
                    <a:pt x="60021" y="28078"/>
                    <a:pt x="60088" y="28246"/>
                    <a:pt x="60223" y="28465"/>
                  </a:cubicBezTo>
                  <a:cubicBezTo>
                    <a:pt x="60929" y="27473"/>
                    <a:pt x="61987" y="27809"/>
                    <a:pt x="62945" y="27759"/>
                  </a:cubicBezTo>
                  <a:cubicBezTo>
                    <a:pt x="63147" y="27742"/>
                    <a:pt x="63281" y="27860"/>
                    <a:pt x="63382" y="28061"/>
                  </a:cubicBezTo>
                  <a:cubicBezTo>
                    <a:pt x="63617" y="28616"/>
                    <a:pt x="63651" y="29187"/>
                    <a:pt x="63735" y="29775"/>
                  </a:cubicBezTo>
                  <a:cubicBezTo>
                    <a:pt x="63751" y="29943"/>
                    <a:pt x="63634" y="30095"/>
                    <a:pt x="63516" y="30229"/>
                  </a:cubicBezTo>
                  <a:cubicBezTo>
                    <a:pt x="62592" y="31304"/>
                    <a:pt x="61735" y="32447"/>
                    <a:pt x="60777" y="33489"/>
                  </a:cubicBezTo>
                  <a:cubicBezTo>
                    <a:pt x="60139" y="34194"/>
                    <a:pt x="59618" y="34984"/>
                    <a:pt x="59047" y="35757"/>
                  </a:cubicBezTo>
                  <a:cubicBezTo>
                    <a:pt x="58912" y="35925"/>
                    <a:pt x="58862" y="36127"/>
                    <a:pt x="58845" y="36362"/>
                  </a:cubicBezTo>
                  <a:cubicBezTo>
                    <a:pt x="58811" y="38160"/>
                    <a:pt x="58643" y="39975"/>
                    <a:pt x="58677" y="41773"/>
                  </a:cubicBezTo>
                  <a:cubicBezTo>
                    <a:pt x="58711" y="43117"/>
                    <a:pt x="58643" y="44461"/>
                    <a:pt x="58727" y="45789"/>
                  </a:cubicBezTo>
                  <a:cubicBezTo>
                    <a:pt x="58761" y="46629"/>
                    <a:pt x="58711" y="47486"/>
                    <a:pt x="58811" y="48326"/>
                  </a:cubicBezTo>
                  <a:cubicBezTo>
                    <a:pt x="58828" y="48527"/>
                    <a:pt x="58845" y="48729"/>
                    <a:pt x="58795" y="48914"/>
                  </a:cubicBezTo>
                  <a:cubicBezTo>
                    <a:pt x="58660" y="49452"/>
                    <a:pt x="58727" y="49972"/>
                    <a:pt x="58727" y="50510"/>
                  </a:cubicBezTo>
                  <a:cubicBezTo>
                    <a:pt x="58711" y="51720"/>
                    <a:pt x="58677" y="52930"/>
                    <a:pt x="58677" y="54140"/>
                  </a:cubicBezTo>
                  <a:cubicBezTo>
                    <a:pt x="58694" y="55232"/>
                    <a:pt x="58778" y="56341"/>
                    <a:pt x="58727" y="57416"/>
                  </a:cubicBezTo>
                  <a:cubicBezTo>
                    <a:pt x="58694" y="58139"/>
                    <a:pt x="58778" y="58844"/>
                    <a:pt x="58694" y="59550"/>
                  </a:cubicBezTo>
                  <a:cubicBezTo>
                    <a:pt x="58694" y="59567"/>
                    <a:pt x="58677" y="59584"/>
                    <a:pt x="58694" y="59601"/>
                  </a:cubicBezTo>
                  <a:cubicBezTo>
                    <a:pt x="58912" y="60424"/>
                    <a:pt x="58660" y="61264"/>
                    <a:pt x="58795" y="62087"/>
                  </a:cubicBezTo>
                  <a:cubicBezTo>
                    <a:pt x="58828" y="62272"/>
                    <a:pt x="58828" y="62474"/>
                    <a:pt x="58778" y="62659"/>
                  </a:cubicBezTo>
                  <a:cubicBezTo>
                    <a:pt x="58711" y="63012"/>
                    <a:pt x="58744" y="63331"/>
                    <a:pt x="58795" y="63684"/>
                  </a:cubicBezTo>
                  <a:cubicBezTo>
                    <a:pt x="58895" y="64373"/>
                    <a:pt x="58811" y="65095"/>
                    <a:pt x="58711" y="65801"/>
                  </a:cubicBezTo>
                  <a:cubicBezTo>
                    <a:pt x="58677" y="65986"/>
                    <a:pt x="58492" y="65969"/>
                    <a:pt x="58341" y="65969"/>
                  </a:cubicBezTo>
                  <a:cubicBezTo>
                    <a:pt x="57551" y="66036"/>
                    <a:pt x="56761" y="66070"/>
                    <a:pt x="55972" y="66036"/>
                  </a:cubicBezTo>
                  <a:cubicBezTo>
                    <a:pt x="54812" y="66003"/>
                    <a:pt x="53670" y="66154"/>
                    <a:pt x="52510" y="66154"/>
                  </a:cubicBezTo>
                  <a:cubicBezTo>
                    <a:pt x="50544" y="66137"/>
                    <a:pt x="48578" y="66372"/>
                    <a:pt x="46612" y="66406"/>
                  </a:cubicBezTo>
                  <a:cubicBezTo>
                    <a:pt x="44932" y="66439"/>
                    <a:pt x="43252" y="66389"/>
                    <a:pt x="41572" y="66372"/>
                  </a:cubicBezTo>
                  <a:cubicBezTo>
                    <a:pt x="40563" y="66372"/>
                    <a:pt x="39538" y="66271"/>
                    <a:pt x="38547" y="66406"/>
                  </a:cubicBezTo>
                  <a:cubicBezTo>
                    <a:pt x="37690" y="66507"/>
                    <a:pt x="36850" y="66406"/>
                    <a:pt x="35993" y="66523"/>
                  </a:cubicBezTo>
                  <a:cubicBezTo>
                    <a:pt x="35086" y="66658"/>
                    <a:pt x="34161" y="66641"/>
                    <a:pt x="33237" y="66675"/>
                  </a:cubicBezTo>
                  <a:cubicBezTo>
                    <a:pt x="31187" y="66759"/>
                    <a:pt x="29137" y="66843"/>
                    <a:pt x="27071" y="66893"/>
                  </a:cubicBezTo>
                  <a:cubicBezTo>
                    <a:pt x="25760" y="66910"/>
                    <a:pt x="24432" y="66859"/>
                    <a:pt x="23105" y="66859"/>
                  </a:cubicBezTo>
                  <a:cubicBezTo>
                    <a:pt x="21828" y="66859"/>
                    <a:pt x="20551" y="66725"/>
                    <a:pt x="19274" y="66708"/>
                  </a:cubicBezTo>
                  <a:cubicBezTo>
                    <a:pt x="18367" y="66708"/>
                    <a:pt x="17442" y="66759"/>
                    <a:pt x="16535" y="66775"/>
                  </a:cubicBezTo>
                  <a:cubicBezTo>
                    <a:pt x="15325" y="66809"/>
                    <a:pt x="14132" y="66792"/>
                    <a:pt x="12922" y="66809"/>
                  </a:cubicBezTo>
                  <a:cubicBezTo>
                    <a:pt x="12721" y="66809"/>
                    <a:pt x="12502" y="66826"/>
                    <a:pt x="12284" y="66859"/>
                  </a:cubicBezTo>
                  <a:cubicBezTo>
                    <a:pt x="12015" y="66927"/>
                    <a:pt x="11729" y="66910"/>
                    <a:pt x="11444" y="66893"/>
                  </a:cubicBezTo>
                  <a:cubicBezTo>
                    <a:pt x="10721" y="66809"/>
                    <a:pt x="10536" y="66574"/>
                    <a:pt x="10536" y="65851"/>
                  </a:cubicBezTo>
                  <a:cubicBezTo>
                    <a:pt x="10553" y="65162"/>
                    <a:pt x="10520" y="64473"/>
                    <a:pt x="10553" y="63785"/>
                  </a:cubicBezTo>
                  <a:cubicBezTo>
                    <a:pt x="10604" y="62356"/>
                    <a:pt x="10738" y="60945"/>
                    <a:pt x="10704" y="59517"/>
                  </a:cubicBezTo>
                  <a:cubicBezTo>
                    <a:pt x="10688" y="57920"/>
                    <a:pt x="10570" y="56341"/>
                    <a:pt x="10469" y="54745"/>
                  </a:cubicBezTo>
                  <a:cubicBezTo>
                    <a:pt x="10385" y="53636"/>
                    <a:pt x="10368" y="52510"/>
                    <a:pt x="10284" y="51401"/>
                  </a:cubicBezTo>
                  <a:cubicBezTo>
                    <a:pt x="10150" y="49905"/>
                    <a:pt x="10184" y="48427"/>
                    <a:pt x="10150" y="46948"/>
                  </a:cubicBezTo>
                  <a:cubicBezTo>
                    <a:pt x="10116" y="46057"/>
                    <a:pt x="9982" y="45184"/>
                    <a:pt x="9915" y="44310"/>
                  </a:cubicBezTo>
                  <a:cubicBezTo>
                    <a:pt x="9831" y="42831"/>
                    <a:pt x="9881" y="41353"/>
                    <a:pt x="9999" y="39874"/>
                  </a:cubicBezTo>
                  <a:cubicBezTo>
                    <a:pt x="10100" y="38563"/>
                    <a:pt x="10016" y="37236"/>
                    <a:pt x="10016" y="35925"/>
                  </a:cubicBezTo>
                  <a:cubicBezTo>
                    <a:pt x="10032" y="35791"/>
                    <a:pt x="9982" y="35673"/>
                    <a:pt x="9864" y="35589"/>
                  </a:cubicBezTo>
                  <a:cubicBezTo>
                    <a:pt x="8671" y="34581"/>
                    <a:pt x="7781" y="33287"/>
                    <a:pt x="6773" y="32111"/>
                  </a:cubicBezTo>
                  <a:cubicBezTo>
                    <a:pt x="6386" y="31657"/>
                    <a:pt x="6033" y="31153"/>
                    <a:pt x="5496" y="30851"/>
                  </a:cubicBezTo>
                  <a:cubicBezTo>
                    <a:pt x="5311" y="30733"/>
                    <a:pt x="5210" y="30548"/>
                    <a:pt x="5244" y="30363"/>
                  </a:cubicBezTo>
                  <a:cubicBezTo>
                    <a:pt x="5328" y="29792"/>
                    <a:pt x="5126" y="29271"/>
                    <a:pt x="5109" y="28717"/>
                  </a:cubicBezTo>
                  <a:cubicBezTo>
                    <a:pt x="5059" y="28011"/>
                    <a:pt x="5328" y="27742"/>
                    <a:pt x="6033" y="27725"/>
                  </a:cubicBezTo>
                  <a:cubicBezTo>
                    <a:pt x="6554" y="27725"/>
                    <a:pt x="7058" y="27725"/>
                    <a:pt x="7579" y="27692"/>
                  </a:cubicBezTo>
                  <a:cubicBezTo>
                    <a:pt x="7949" y="27675"/>
                    <a:pt x="8201" y="27776"/>
                    <a:pt x="8285" y="28162"/>
                  </a:cubicBezTo>
                  <a:cubicBezTo>
                    <a:pt x="8302" y="28263"/>
                    <a:pt x="8402" y="28347"/>
                    <a:pt x="8470" y="28448"/>
                  </a:cubicBezTo>
                  <a:cubicBezTo>
                    <a:pt x="8823" y="28313"/>
                    <a:pt x="8806" y="27944"/>
                    <a:pt x="8873" y="27692"/>
                  </a:cubicBezTo>
                  <a:cubicBezTo>
                    <a:pt x="9411" y="25608"/>
                    <a:pt x="10167" y="23609"/>
                    <a:pt x="10889" y="21575"/>
                  </a:cubicBezTo>
                  <a:cubicBezTo>
                    <a:pt x="11209" y="20668"/>
                    <a:pt x="11444" y="19710"/>
                    <a:pt x="11679" y="18786"/>
                  </a:cubicBezTo>
                  <a:cubicBezTo>
                    <a:pt x="11965" y="17610"/>
                    <a:pt x="12368" y="16467"/>
                    <a:pt x="12788" y="15342"/>
                  </a:cubicBezTo>
                  <a:cubicBezTo>
                    <a:pt x="13208" y="14266"/>
                    <a:pt x="13410" y="13090"/>
                    <a:pt x="13914" y="12048"/>
                  </a:cubicBezTo>
                  <a:cubicBezTo>
                    <a:pt x="14199" y="11460"/>
                    <a:pt x="14149" y="10889"/>
                    <a:pt x="14166" y="10301"/>
                  </a:cubicBezTo>
                  <a:cubicBezTo>
                    <a:pt x="14183" y="10133"/>
                    <a:pt x="14132" y="9981"/>
                    <a:pt x="13931" y="9998"/>
                  </a:cubicBezTo>
                  <a:cubicBezTo>
                    <a:pt x="12502" y="10015"/>
                    <a:pt x="11108" y="9696"/>
                    <a:pt x="9679" y="9813"/>
                  </a:cubicBezTo>
                  <a:cubicBezTo>
                    <a:pt x="9142" y="9864"/>
                    <a:pt x="8604" y="9948"/>
                    <a:pt x="8066" y="9998"/>
                  </a:cubicBezTo>
                  <a:cubicBezTo>
                    <a:pt x="5664" y="10284"/>
                    <a:pt x="3362" y="10082"/>
                    <a:pt x="1261" y="8704"/>
                  </a:cubicBezTo>
                  <a:cubicBezTo>
                    <a:pt x="1076" y="8587"/>
                    <a:pt x="841" y="8486"/>
                    <a:pt x="623" y="8402"/>
                  </a:cubicBezTo>
                  <a:cubicBezTo>
                    <a:pt x="404" y="8318"/>
                    <a:pt x="203" y="8200"/>
                    <a:pt x="1" y="7965"/>
                  </a:cubicBezTo>
                  <a:cubicBezTo>
                    <a:pt x="1429" y="7461"/>
                    <a:pt x="2874" y="7461"/>
                    <a:pt x="4303" y="7192"/>
                  </a:cubicBezTo>
                  <a:cubicBezTo>
                    <a:pt x="2824" y="6856"/>
                    <a:pt x="1681" y="5949"/>
                    <a:pt x="505" y="5092"/>
                  </a:cubicBezTo>
                  <a:cubicBezTo>
                    <a:pt x="1026" y="4907"/>
                    <a:pt x="1530" y="4890"/>
                    <a:pt x="2068" y="4974"/>
                  </a:cubicBezTo>
                  <a:cubicBezTo>
                    <a:pt x="2673" y="5075"/>
                    <a:pt x="3278" y="5008"/>
                    <a:pt x="3882" y="5058"/>
                  </a:cubicBezTo>
                  <a:cubicBezTo>
                    <a:pt x="5277" y="5176"/>
                    <a:pt x="6672" y="5277"/>
                    <a:pt x="8033" y="5529"/>
                  </a:cubicBezTo>
                  <a:cubicBezTo>
                    <a:pt x="8503" y="5613"/>
                    <a:pt x="8940" y="5495"/>
                    <a:pt x="9394" y="5529"/>
                  </a:cubicBezTo>
                  <a:cubicBezTo>
                    <a:pt x="11041" y="5596"/>
                    <a:pt x="12670" y="5461"/>
                    <a:pt x="14267" y="5075"/>
                  </a:cubicBezTo>
                  <a:cubicBezTo>
                    <a:pt x="14603" y="4991"/>
                    <a:pt x="14737" y="5109"/>
                    <a:pt x="14754" y="5545"/>
                  </a:cubicBezTo>
                  <a:cubicBezTo>
                    <a:pt x="14804" y="6352"/>
                    <a:pt x="14838" y="7158"/>
                    <a:pt x="14872" y="7965"/>
                  </a:cubicBezTo>
                  <a:cubicBezTo>
                    <a:pt x="14905" y="8671"/>
                    <a:pt x="15040" y="9376"/>
                    <a:pt x="14939" y="10065"/>
                  </a:cubicBezTo>
                  <a:cubicBezTo>
                    <a:pt x="14804" y="10990"/>
                    <a:pt x="15107" y="11762"/>
                    <a:pt x="15426" y="12586"/>
                  </a:cubicBezTo>
                  <a:cubicBezTo>
                    <a:pt x="16065" y="14249"/>
                    <a:pt x="16586" y="15963"/>
                    <a:pt x="17274" y="17610"/>
                  </a:cubicBezTo>
                  <a:cubicBezTo>
                    <a:pt x="17879" y="19089"/>
                    <a:pt x="18316" y="20634"/>
                    <a:pt x="18736" y="22180"/>
                  </a:cubicBezTo>
                  <a:cubicBezTo>
                    <a:pt x="19039" y="23222"/>
                    <a:pt x="19392" y="24230"/>
                    <a:pt x="19795" y="25222"/>
                  </a:cubicBezTo>
                  <a:cubicBezTo>
                    <a:pt x="20181" y="26146"/>
                    <a:pt x="20501" y="27070"/>
                    <a:pt x="20820" y="27994"/>
                  </a:cubicBezTo>
                  <a:cubicBezTo>
                    <a:pt x="20954" y="28364"/>
                    <a:pt x="21139" y="28666"/>
                    <a:pt x="21307" y="29120"/>
                  </a:cubicBezTo>
                  <a:cubicBezTo>
                    <a:pt x="21509" y="28818"/>
                    <a:pt x="21526" y="28582"/>
                    <a:pt x="21643" y="28397"/>
                  </a:cubicBezTo>
                  <a:cubicBezTo>
                    <a:pt x="21878" y="28061"/>
                    <a:pt x="22130" y="27809"/>
                    <a:pt x="22601" y="27860"/>
                  </a:cubicBezTo>
                  <a:cubicBezTo>
                    <a:pt x="23004" y="27910"/>
                    <a:pt x="23408" y="27809"/>
                    <a:pt x="23828" y="27877"/>
                  </a:cubicBezTo>
                  <a:cubicBezTo>
                    <a:pt x="24432" y="27961"/>
                    <a:pt x="24668" y="28162"/>
                    <a:pt x="24836" y="28767"/>
                  </a:cubicBezTo>
                  <a:cubicBezTo>
                    <a:pt x="24886" y="28918"/>
                    <a:pt x="24937" y="29086"/>
                    <a:pt x="25004" y="29254"/>
                  </a:cubicBezTo>
                  <a:cubicBezTo>
                    <a:pt x="25424" y="30279"/>
                    <a:pt x="25037" y="31103"/>
                    <a:pt x="24264" y="31775"/>
                  </a:cubicBezTo>
                  <a:cubicBezTo>
                    <a:pt x="23508" y="32397"/>
                    <a:pt x="22803" y="33085"/>
                    <a:pt x="22013" y="33690"/>
                  </a:cubicBezTo>
                  <a:cubicBezTo>
                    <a:pt x="21425" y="34161"/>
                    <a:pt x="20937" y="34783"/>
                    <a:pt x="20333" y="35270"/>
                  </a:cubicBezTo>
                  <a:cubicBezTo>
                    <a:pt x="20232" y="35354"/>
                    <a:pt x="20148" y="35471"/>
                    <a:pt x="20047" y="35505"/>
                  </a:cubicBezTo>
                  <a:cubicBezTo>
                    <a:pt x="19543" y="35673"/>
                    <a:pt x="19459" y="36076"/>
                    <a:pt x="19408" y="36530"/>
                  </a:cubicBezTo>
                  <a:cubicBezTo>
                    <a:pt x="19257" y="37807"/>
                    <a:pt x="19358" y="39067"/>
                    <a:pt x="19392" y="40344"/>
                  </a:cubicBezTo>
                  <a:cubicBezTo>
                    <a:pt x="19392" y="40496"/>
                    <a:pt x="19408" y="40647"/>
                    <a:pt x="19408" y="40798"/>
                  </a:cubicBezTo>
                  <a:cubicBezTo>
                    <a:pt x="19392" y="41269"/>
                    <a:pt x="19408" y="41302"/>
                    <a:pt x="19879" y="41336"/>
                  </a:cubicBezTo>
                  <a:cubicBezTo>
                    <a:pt x="20198" y="41353"/>
                    <a:pt x="20534" y="41353"/>
                    <a:pt x="20853" y="41319"/>
                  </a:cubicBezTo>
                  <a:cubicBezTo>
                    <a:pt x="21122" y="41302"/>
                    <a:pt x="21257" y="41453"/>
                    <a:pt x="21290" y="41689"/>
                  </a:cubicBezTo>
                  <a:cubicBezTo>
                    <a:pt x="21341" y="42159"/>
                    <a:pt x="21475" y="42646"/>
                    <a:pt x="21358" y="43134"/>
                  </a:cubicBezTo>
                  <a:cubicBezTo>
                    <a:pt x="21290" y="43403"/>
                    <a:pt x="21374" y="43554"/>
                    <a:pt x="21660" y="43571"/>
                  </a:cubicBezTo>
                  <a:cubicBezTo>
                    <a:pt x="21811" y="43571"/>
                    <a:pt x="21962" y="43587"/>
                    <a:pt x="22114" y="43571"/>
                  </a:cubicBezTo>
                  <a:cubicBezTo>
                    <a:pt x="22601" y="43537"/>
                    <a:pt x="22584" y="43537"/>
                    <a:pt x="22651" y="43050"/>
                  </a:cubicBezTo>
                  <a:cubicBezTo>
                    <a:pt x="22702" y="42630"/>
                    <a:pt x="22786" y="42209"/>
                    <a:pt x="22853" y="41789"/>
                  </a:cubicBezTo>
                  <a:cubicBezTo>
                    <a:pt x="22920" y="41386"/>
                    <a:pt x="23155" y="41151"/>
                    <a:pt x="23576" y="41067"/>
                  </a:cubicBezTo>
                  <a:cubicBezTo>
                    <a:pt x="23979" y="41000"/>
                    <a:pt x="24382" y="40899"/>
                    <a:pt x="24819" y="4079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5"/>
            <p:cNvSpPr/>
            <p:nvPr/>
          </p:nvSpPr>
          <p:spPr>
            <a:xfrm>
              <a:off x="-3587068" y="4233039"/>
              <a:ext cx="1916876" cy="828258"/>
            </a:xfrm>
            <a:custGeom>
              <a:avLst/>
              <a:gdLst/>
              <a:ahLst/>
              <a:cxnLst/>
              <a:rect l="l" t="t" r="r" b="b"/>
              <a:pathLst>
                <a:path w="36363" h="15712" extrusionOk="0">
                  <a:moveTo>
                    <a:pt x="8385" y="10923"/>
                  </a:moveTo>
                  <a:cubicBezTo>
                    <a:pt x="8604" y="9562"/>
                    <a:pt x="8251" y="8386"/>
                    <a:pt x="8032" y="7277"/>
                  </a:cubicBezTo>
                  <a:cubicBezTo>
                    <a:pt x="7831" y="6336"/>
                    <a:pt x="6940" y="6084"/>
                    <a:pt x="6184" y="6688"/>
                  </a:cubicBezTo>
                  <a:cubicBezTo>
                    <a:pt x="5932" y="6890"/>
                    <a:pt x="5764" y="7142"/>
                    <a:pt x="5663" y="7461"/>
                  </a:cubicBezTo>
                  <a:cubicBezTo>
                    <a:pt x="5377" y="8436"/>
                    <a:pt x="5377" y="9427"/>
                    <a:pt x="5344" y="10402"/>
                  </a:cubicBezTo>
                  <a:cubicBezTo>
                    <a:pt x="5310" y="11024"/>
                    <a:pt x="5445" y="11108"/>
                    <a:pt x="6066" y="10990"/>
                  </a:cubicBezTo>
                  <a:cubicBezTo>
                    <a:pt x="6369" y="10940"/>
                    <a:pt x="6688" y="10788"/>
                    <a:pt x="6940" y="10839"/>
                  </a:cubicBezTo>
                  <a:cubicBezTo>
                    <a:pt x="7427" y="10956"/>
                    <a:pt x="7881" y="10872"/>
                    <a:pt x="8385" y="10923"/>
                  </a:cubicBezTo>
                  <a:close/>
                  <a:moveTo>
                    <a:pt x="31556" y="10049"/>
                  </a:moveTo>
                  <a:cubicBezTo>
                    <a:pt x="31657" y="9159"/>
                    <a:pt x="31321" y="8352"/>
                    <a:pt x="31086" y="7545"/>
                  </a:cubicBezTo>
                  <a:cubicBezTo>
                    <a:pt x="30918" y="6957"/>
                    <a:pt x="30044" y="6504"/>
                    <a:pt x="29389" y="6789"/>
                  </a:cubicBezTo>
                  <a:cubicBezTo>
                    <a:pt x="28986" y="6974"/>
                    <a:pt x="28683" y="7277"/>
                    <a:pt x="28481" y="7663"/>
                  </a:cubicBezTo>
                  <a:cubicBezTo>
                    <a:pt x="28011" y="8604"/>
                    <a:pt x="28095" y="9595"/>
                    <a:pt x="28078" y="10587"/>
                  </a:cubicBezTo>
                  <a:cubicBezTo>
                    <a:pt x="28078" y="10738"/>
                    <a:pt x="28162" y="10839"/>
                    <a:pt x="28313" y="10839"/>
                  </a:cubicBezTo>
                  <a:cubicBezTo>
                    <a:pt x="29019" y="10788"/>
                    <a:pt x="29725" y="11091"/>
                    <a:pt x="30431" y="10839"/>
                  </a:cubicBezTo>
                  <a:cubicBezTo>
                    <a:pt x="30515" y="10788"/>
                    <a:pt x="30632" y="10822"/>
                    <a:pt x="30750" y="10822"/>
                  </a:cubicBezTo>
                  <a:cubicBezTo>
                    <a:pt x="31506" y="10805"/>
                    <a:pt x="31506" y="10805"/>
                    <a:pt x="31556" y="10049"/>
                  </a:cubicBezTo>
                  <a:close/>
                  <a:moveTo>
                    <a:pt x="6503" y="15695"/>
                  </a:moveTo>
                  <a:cubicBezTo>
                    <a:pt x="4571" y="15695"/>
                    <a:pt x="2622" y="15695"/>
                    <a:pt x="689" y="15695"/>
                  </a:cubicBezTo>
                  <a:cubicBezTo>
                    <a:pt x="101" y="15695"/>
                    <a:pt x="135" y="15695"/>
                    <a:pt x="118" y="15140"/>
                  </a:cubicBezTo>
                  <a:cubicBezTo>
                    <a:pt x="84" y="13813"/>
                    <a:pt x="320" y="12485"/>
                    <a:pt x="252" y="11158"/>
                  </a:cubicBezTo>
                  <a:cubicBezTo>
                    <a:pt x="168" y="9847"/>
                    <a:pt x="286" y="8554"/>
                    <a:pt x="168" y="7243"/>
                  </a:cubicBezTo>
                  <a:cubicBezTo>
                    <a:pt x="101" y="6588"/>
                    <a:pt x="118" y="5916"/>
                    <a:pt x="84" y="5260"/>
                  </a:cubicBezTo>
                  <a:cubicBezTo>
                    <a:pt x="17" y="3798"/>
                    <a:pt x="17" y="2353"/>
                    <a:pt x="0" y="891"/>
                  </a:cubicBezTo>
                  <a:cubicBezTo>
                    <a:pt x="0" y="404"/>
                    <a:pt x="34" y="354"/>
                    <a:pt x="538" y="303"/>
                  </a:cubicBezTo>
                  <a:cubicBezTo>
                    <a:pt x="1445" y="236"/>
                    <a:pt x="2353" y="270"/>
                    <a:pt x="3260" y="270"/>
                  </a:cubicBezTo>
                  <a:cubicBezTo>
                    <a:pt x="3546" y="287"/>
                    <a:pt x="3815" y="287"/>
                    <a:pt x="4100" y="303"/>
                  </a:cubicBezTo>
                  <a:cubicBezTo>
                    <a:pt x="4302" y="303"/>
                    <a:pt x="4436" y="354"/>
                    <a:pt x="4403" y="606"/>
                  </a:cubicBezTo>
                  <a:cubicBezTo>
                    <a:pt x="4252" y="1547"/>
                    <a:pt x="4655" y="2471"/>
                    <a:pt x="4504" y="3429"/>
                  </a:cubicBezTo>
                  <a:cubicBezTo>
                    <a:pt x="4470" y="3563"/>
                    <a:pt x="4554" y="3647"/>
                    <a:pt x="4672" y="3647"/>
                  </a:cubicBezTo>
                  <a:cubicBezTo>
                    <a:pt x="4873" y="3647"/>
                    <a:pt x="5092" y="3698"/>
                    <a:pt x="5243" y="3597"/>
                  </a:cubicBezTo>
                  <a:cubicBezTo>
                    <a:pt x="5730" y="3311"/>
                    <a:pt x="6234" y="3445"/>
                    <a:pt x="6755" y="3462"/>
                  </a:cubicBezTo>
                  <a:cubicBezTo>
                    <a:pt x="7696" y="3496"/>
                    <a:pt x="8637" y="3563"/>
                    <a:pt x="9578" y="3429"/>
                  </a:cubicBezTo>
                  <a:cubicBezTo>
                    <a:pt x="9897" y="3378"/>
                    <a:pt x="10032" y="3244"/>
                    <a:pt x="9981" y="2908"/>
                  </a:cubicBezTo>
                  <a:cubicBezTo>
                    <a:pt x="9881" y="2269"/>
                    <a:pt x="10065" y="1648"/>
                    <a:pt x="10032" y="992"/>
                  </a:cubicBezTo>
                  <a:cubicBezTo>
                    <a:pt x="9998" y="488"/>
                    <a:pt x="10099" y="471"/>
                    <a:pt x="10654" y="421"/>
                  </a:cubicBezTo>
                  <a:cubicBezTo>
                    <a:pt x="11779" y="337"/>
                    <a:pt x="12888" y="488"/>
                    <a:pt x="13997" y="589"/>
                  </a:cubicBezTo>
                  <a:cubicBezTo>
                    <a:pt x="14065" y="589"/>
                    <a:pt x="14115" y="623"/>
                    <a:pt x="14182" y="639"/>
                  </a:cubicBezTo>
                  <a:cubicBezTo>
                    <a:pt x="14401" y="673"/>
                    <a:pt x="14669" y="471"/>
                    <a:pt x="14837" y="723"/>
                  </a:cubicBezTo>
                  <a:cubicBezTo>
                    <a:pt x="14972" y="925"/>
                    <a:pt x="14989" y="1177"/>
                    <a:pt x="15039" y="1412"/>
                  </a:cubicBezTo>
                  <a:cubicBezTo>
                    <a:pt x="15106" y="1832"/>
                    <a:pt x="15207" y="2252"/>
                    <a:pt x="15375" y="2639"/>
                  </a:cubicBezTo>
                  <a:cubicBezTo>
                    <a:pt x="15577" y="3126"/>
                    <a:pt x="15745" y="3227"/>
                    <a:pt x="16249" y="3076"/>
                  </a:cubicBezTo>
                  <a:cubicBezTo>
                    <a:pt x="16451" y="3025"/>
                    <a:pt x="16635" y="3042"/>
                    <a:pt x="16837" y="3042"/>
                  </a:cubicBezTo>
                  <a:cubicBezTo>
                    <a:pt x="17812" y="3042"/>
                    <a:pt x="18803" y="3009"/>
                    <a:pt x="19778" y="3109"/>
                  </a:cubicBezTo>
                  <a:cubicBezTo>
                    <a:pt x="20181" y="3143"/>
                    <a:pt x="20382" y="2958"/>
                    <a:pt x="20366" y="2538"/>
                  </a:cubicBezTo>
                  <a:cubicBezTo>
                    <a:pt x="20332" y="1933"/>
                    <a:pt x="20550" y="1345"/>
                    <a:pt x="20500" y="740"/>
                  </a:cubicBezTo>
                  <a:cubicBezTo>
                    <a:pt x="20483" y="471"/>
                    <a:pt x="20668" y="320"/>
                    <a:pt x="20903" y="320"/>
                  </a:cubicBezTo>
                  <a:cubicBezTo>
                    <a:pt x="21626" y="320"/>
                    <a:pt x="22348" y="118"/>
                    <a:pt x="23088" y="236"/>
                  </a:cubicBezTo>
                  <a:cubicBezTo>
                    <a:pt x="23659" y="337"/>
                    <a:pt x="24247" y="303"/>
                    <a:pt x="24835" y="303"/>
                  </a:cubicBezTo>
                  <a:cubicBezTo>
                    <a:pt x="25154" y="303"/>
                    <a:pt x="25322" y="438"/>
                    <a:pt x="25390" y="723"/>
                  </a:cubicBezTo>
                  <a:cubicBezTo>
                    <a:pt x="25541" y="1379"/>
                    <a:pt x="25692" y="2017"/>
                    <a:pt x="25810" y="2673"/>
                  </a:cubicBezTo>
                  <a:cubicBezTo>
                    <a:pt x="25843" y="2908"/>
                    <a:pt x="25894" y="3025"/>
                    <a:pt x="26129" y="3059"/>
                  </a:cubicBezTo>
                  <a:cubicBezTo>
                    <a:pt x="26398" y="3109"/>
                    <a:pt x="26667" y="3244"/>
                    <a:pt x="26936" y="3244"/>
                  </a:cubicBezTo>
                  <a:cubicBezTo>
                    <a:pt x="28011" y="3227"/>
                    <a:pt x="29086" y="3328"/>
                    <a:pt x="30162" y="3126"/>
                  </a:cubicBezTo>
                  <a:cubicBezTo>
                    <a:pt x="30935" y="2975"/>
                    <a:pt x="31120" y="2790"/>
                    <a:pt x="31136" y="2034"/>
                  </a:cubicBezTo>
                  <a:cubicBezTo>
                    <a:pt x="31170" y="1530"/>
                    <a:pt x="31271" y="1009"/>
                    <a:pt x="31237" y="488"/>
                  </a:cubicBezTo>
                  <a:cubicBezTo>
                    <a:pt x="31204" y="270"/>
                    <a:pt x="31321" y="169"/>
                    <a:pt x="31556" y="118"/>
                  </a:cubicBezTo>
                  <a:cubicBezTo>
                    <a:pt x="32094" y="1"/>
                    <a:pt x="32649" y="18"/>
                    <a:pt x="33169" y="68"/>
                  </a:cubicBezTo>
                  <a:cubicBezTo>
                    <a:pt x="33875" y="135"/>
                    <a:pt x="34564" y="270"/>
                    <a:pt x="35287" y="320"/>
                  </a:cubicBezTo>
                  <a:cubicBezTo>
                    <a:pt x="36009" y="371"/>
                    <a:pt x="36043" y="438"/>
                    <a:pt x="36076" y="1177"/>
                  </a:cubicBezTo>
                  <a:cubicBezTo>
                    <a:pt x="36093" y="1782"/>
                    <a:pt x="36144" y="2370"/>
                    <a:pt x="36177" y="2975"/>
                  </a:cubicBezTo>
                  <a:cubicBezTo>
                    <a:pt x="36261" y="4168"/>
                    <a:pt x="36345" y="5344"/>
                    <a:pt x="36261" y="6537"/>
                  </a:cubicBezTo>
                  <a:cubicBezTo>
                    <a:pt x="36194" y="7394"/>
                    <a:pt x="36177" y="8251"/>
                    <a:pt x="36211" y="9108"/>
                  </a:cubicBezTo>
                  <a:cubicBezTo>
                    <a:pt x="36228" y="9931"/>
                    <a:pt x="36194" y="10738"/>
                    <a:pt x="36194" y="11545"/>
                  </a:cubicBezTo>
                  <a:cubicBezTo>
                    <a:pt x="36194" y="12603"/>
                    <a:pt x="36177" y="13662"/>
                    <a:pt x="36328" y="14720"/>
                  </a:cubicBezTo>
                  <a:cubicBezTo>
                    <a:pt x="36362" y="14972"/>
                    <a:pt x="36295" y="15090"/>
                    <a:pt x="35992" y="15107"/>
                  </a:cubicBezTo>
                  <a:cubicBezTo>
                    <a:pt x="34917" y="15124"/>
                    <a:pt x="33825" y="15157"/>
                    <a:pt x="32766" y="15224"/>
                  </a:cubicBezTo>
                  <a:cubicBezTo>
                    <a:pt x="31204" y="15342"/>
                    <a:pt x="29658" y="15426"/>
                    <a:pt x="28112" y="15460"/>
                  </a:cubicBezTo>
                  <a:cubicBezTo>
                    <a:pt x="26415" y="15476"/>
                    <a:pt x="24701" y="15476"/>
                    <a:pt x="23004" y="15493"/>
                  </a:cubicBezTo>
                  <a:cubicBezTo>
                    <a:pt x="22701" y="15493"/>
                    <a:pt x="22634" y="15359"/>
                    <a:pt x="22651" y="15107"/>
                  </a:cubicBezTo>
                  <a:cubicBezTo>
                    <a:pt x="22752" y="13813"/>
                    <a:pt x="22617" y="12536"/>
                    <a:pt x="22567" y="11259"/>
                  </a:cubicBezTo>
                  <a:cubicBezTo>
                    <a:pt x="22533" y="10368"/>
                    <a:pt x="22281" y="9528"/>
                    <a:pt x="21811" y="8772"/>
                  </a:cubicBezTo>
                  <a:cubicBezTo>
                    <a:pt x="21643" y="8470"/>
                    <a:pt x="21441" y="8184"/>
                    <a:pt x="21307" y="7865"/>
                  </a:cubicBezTo>
                  <a:cubicBezTo>
                    <a:pt x="21155" y="7529"/>
                    <a:pt x="20903" y="7310"/>
                    <a:pt x="20618" y="7125"/>
                  </a:cubicBezTo>
                  <a:cubicBezTo>
                    <a:pt x="18685" y="5815"/>
                    <a:pt x="16283" y="6336"/>
                    <a:pt x="15174" y="8201"/>
                  </a:cubicBezTo>
                  <a:cubicBezTo>
                    <a:pt x="14098" y="10032"/>
                    <a:pt x="13577" y="12015"/>
                    <a:pt x="13577" y="14132"/>
                  </a:cubicBezTo>
                  <a:lnTo>
                    <a:pt x="13577" y="14586"/>
                  </a:lnTo>
                  <a:cubicBezTo>
                    <a:pt x="13577" y="15644"/>
                    <a:pt x="13577" y="15678"/>
                    <a:pt x="12519" y="15695"/>
                  </a:cubicBezTo>
                  <a:cubicBezTo>
                    <a:pt x="11006" y="15712"/>
                    <a:pt x="9494" y="15695"/>
                    <a:pt x="7999" y="15695"/>
                  </a:cubicBezTo>
                  <a:cubicBezTo>
                    <a:pt x="7495" y="15695"/>
                    <a:pt x="7007" y="15695"/>
                    <a:pt x="6503" y="15695"/>
                  </a:cubicBezTo>
                  <a:lnTo>
                    <a:pt x="6503" y="1569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5"/>
            <p:cNvSpPr/>
            <p:nvPr/>
          </p:nvSpPr>
          <p:spPr>
            <a:xfrm>
              <a:off x="-2089257" y="3067431"/>
              <a:ext cx="967320" cy="1962896"/>
            </a:xfrm>
            <a:custGeom>
              <a:avLst/>
              <a:gdLst/>
              <a:ahLst/>
              <a:cxnLst/>
              <a:rect l="l" t="t" r="r" b="b"/>
              <a:pathLst>
                <a:path w="18350" h="37236" extrusionOk="0">
                  <a:moveTo>
                    <a:pt x="9393" y="14988"/>
                  </a:moveTo>
                  <a:lnTo>
                    <a:pt x="9393" y="15022"/>
                  </a:lnTo>
                  <a:cubicBezTo>
                    <a:pt x="9847" y="15022"/>
                    <a:pt x="10300" y="15005"/>
                    <a:pt x="10754" y="15039"/>
                  </a:cubicBezTo>
                  <a:cubicBezTo>
                    <a:pt x="11023" y="15039"/>
                    <a:pt x="11107" y="14938"/>
                    <a:pt x="11124" y="14669"/>
                  </a:cubicBezTo>
                  <a:cubicBezTo>
                    <a:pt x="11157" y="14131"/>
                    <a:pt x="11073" y="13594"/>
                    <a:pt x="11023" y="13056"/>
                  </a:cubicBezTo>
                  <a:cubicBezTo>
                    <a:pt x="10973" y="12199"/>
                    <a:pt x="11006" y="11342"/>
                    <a:pt x="10872" y="10485"/>
                  </a:cubicBezTo>
                  <a:cubicBezTo>
                    <a:pt x="10737" y="9511"/>
                    <a:pt x="9712" y="9091"/>
                    <a:pt x="8939" y="9628"/>
                  </a:cubicBezTo>
                  <a:cubicBezTo>
                    <a:pt x="8318" y="10048"/>
                    <a:pt x="8099" y="10687"/>
                    <a:pt x="7914" y="11359"/>
                  </a:cubicBezTo>
                  <a:cubicBezTo>
                    <a:pt x="7629" y="12451"/>
                    <a:pt x="7696" y="13577"/>
                    <a:pt x="7730" y="14686"/>
                  </a:cubicBezTo>
                  <a:cubicBezTo>
                    <a:pt x="7730" y="14904"/>
                    <a:pt x="7814" y="14988"/>
                    <a:pt x="8032" y="14988"/>
                  </a:cubicBezTo>
                  <a:cubicBezTo>
                    <a:pt x="8486" y="14972"/>
                    <a:pt x="8939" y="14988"/>
                    <a:pt x="9393" y="14988"/>
                  </a:cubicBezTo>
                  <a:close/>
                  <a:moveTo>
                    <a:pt x="8637" y="37185"/>
                  </a:moveTo>
                  <a:cubicBezTo>
                    <a:pt x="8570" y="35975"/>
                    <a:pt x="8486" y="34799"/>
                    <a:pt x="8469" y="33640"/>
                  </a:cubicBezTo>
                  <a:cubicBezTo>
                    <a:pt x="8435" y="31791"/>
                    <a:pt x="8250" y="29909"/>
                    <a:pt x="8519" y="28044"/>
                  </a:cubicBezTo>
                  <a:cubicBezTo>
                    <a:pt x="8587" y="27523"/>
                    <a:pt x="8519" y="26969"/>
                    <a:pt x="8570" y="26448"/>
                  </a:cubicBezTo>
                  <a:cubicBezTo>
                    <a:pt x="8671" y="25272"/>
                    <a:pt x="8519" y="24129"/>
                    <a:pt x="8435" y="22970"/>
                  </a:cubicBezTo>
                  <a:cubicBezTo>
                    <a:pt x="8385" y="22281"/>
                    <a:pt x="8032" y="21777"/>
                    <a:pt x="7461" y="21441"/>
                  </a:cubicBezTo>
                  <a:cubicBezTo>
                    <a:pt x="7226" y="21290"/>
                    <a:pt x="6889" y="21323"/>
                    <a:pt x="6587" y="21340"/>
                  </a:cubicBezTo>
                  <a:cubicBezTo>
                    <a:pt x="5159" y="21424"/>
                    <a:pt x="5495" y="21474"/>
                    <a:pt x="5444" y="20214"/>
                  </a:cubicBezTo>
                  <a:cubicBezTo>
                    <a:pt x="5428" y="19693"/>
                    <a:pt x="5360" y="19172"/>
                    <a:pt x="5428" y="18651"/>
                  </a:cubicBezTo>
                  <a:cubicBezTo>
                    <a:pt x="5596" y="17542"/>
                    <a:pt x="5360" y="16450"/>
                    <a:pt x="5377" y="15341"/>
                  </a:cubicBezTo>
                  <a:cubicBezTo>
                    <a:pt x="5394" y="14215"/>
                    <a:pt x="5226" y="13073"/>
                    <a:pt x="5108" y="11947"/>
                  </a:cubicBezTo>
                  <a:cubicBezTo>
                    <a:pt x="4991" y="10821"/>
                    <a:pt x="4940" y="9712"/>
                    <a:pt x="5142" y="8603"/>
                  </a:cubicBezTo>
                  <a:cubicBezTo>
                    <a:pt x="5260" y="7881"/>
                    <a:pt x="4924" y="7326"/>
                    <a:pt x="4453" y="6889"/>
                  </a:cubicBezTo>
                  <a:cubicBezTo>
                    <a:pt x="3613" y="6116"/>
                    <a:pt x="2823" y="5293"/>
                    <a:pt x="1933" y="4571"/>
                  </a:cubicBezTo>
                  <a:cubicBezTo>
                    <a:pt x="1344" y="4083"/>
                    <a:pt x="790" y="3529"/>
                    <a:pt x="219" y="3008"/>
                  </a:cubicBezTo>
                  <a:cubicBezTo>
                    <a:pt x="84" y="2890"/>
                    <a:pt x="34" y="2806"/>
                    <a:pt x="67" y="2588"/>
                  </a:cubicBezTo>
                  <a:cubicBezTo>
                    <a:pt x="118" y="2185"/>
                    <a:pt x="51" y="1781"/>
                    <a:pt x="34" y="1378"/>
                  </a:cubicBezTo>
                  <a:cubicBezTo>
                    <a:pt x="34" y="1260"/>
                    <a:pt x="0" y="1126"/>
                    <a:pt x="0" y="1008"/>
                  </a:cubicBezTo>
                  <a:cubicBezTo>
                    <a:pt x="34" y="454"/>
                    <a:pt x="84" y="403"/>
                    <a:pt x="622" y="303"/>
                  </a:cubicBezTo>
                  <a:cubicBezTo>
                    <a:pt x="689" y="303"/>
                    <a:pt x="756" y="252"/>
                    <a:pt x="807" y="252"/>
                  </a:cubicBezTo>
                  <a:cubicBezTo>
                    <a:pt x="1949" y="202"/>
                    <a:pt x="1697" y="0"/>
                    <a:pt x="1933" y="1025"/>
                  </a:cubicBezTo>
                  <a:cubicBezTo>
                    <a:pt x="2101" y="1781"/>
                    <a:pt x="2487" y="2117"/>
                    <a:pt x="3277" y="2134"/>
                  </a:cubicBezTo>
                  <a:cubicBezTo>
                    <a:pt x="3848" y="2151"/>
                    <a:pt x="4403" y="2168"/>
                    <a:pt x="4957" y="2185"/>
                  </a:cubicBezTo>
                  <a:cubicBezTo>
                    <a:pt x="5612" y="2218"/>
                    <a:pt x="5780" y="2067"/>
                    <a:pt x="5797" y="1445"/>
                  </a:cubicBezTo>
                  <a:cubicBezTo>
                    <a:pt x="5814" y="487"/>
                    <a:pt x="5814" y="487"/>
                    <a:pt x="6772" y="504"/>
                  </a:cubicBezTo>
                  <a:cubicBezTo>
                    <a:pt x="6856" y="504"/>
                    <a:pt x="6940" y="504"/>
                    <a:pt x="7024" y="504"/>
                  </a:cubicBezTo>
                  <a:cubicBezTo>
                    <a:pt x="7646" y="504"/>
                    <a:pt x="7629" y="504"/>
                    <a:pt x="7797" y="1092"/>
                  </a:cubicBezTo>
                  <a:cubicBezTo>
                    <a:pt x="7914" y="1563"/>
                    <a:pt x="8150" y="1882"/>
                    <a:pt x="8704" y="1949"/>
                  </a:cubicBezTo>
                  <a:cubicBezTo>
                    <a:pt x="9225" y="2017"/>
                    <a:pt x="9746" y="2151"/>
                    <a:pt x="10300" y="2134"/>
                  </a:cubicBezTo>
                  <a:cubicBezTo>
                    <a:pt x="10788" y="2117"/>
                    <a:pt x="10788" y="2117"/>
                    <a:pt x="10922" y="1596"/>
                  </a:cubicBezTo>
                  <a:cubicBezTo>
                    <a:pt x="11006" y="1311"/>
                    <a:pt x="11040" y="1008"/>
                    <a:pt x="11023" y="706"/>
                  </a:cubicBezTo>
                  <a:cubicBezTo>
                    <a:pt x="11023" y="454"/>
                    <a:pt x="11157" y="336"/>
                    <a:pt x="11376" y="336"/>
                  </a:cubicBezTo>
                  <a:cubicBezTo>
                    <a:pt x="11897" y="319"/>
                    <a:pt x="12418" y="319"/>
                    <a:pt x="12939" y="319"/>
                  </a:cubicBezTo>
                  <a:cubicBezTo>
                    <a:pt x="13207" y="303"/>
                    <a:pt x="13275" y="538"/>
                    <a:pt x="13291" y="706"/>
                  </a:cubicBezTo>
                  <a:cubicBezTo>
                    <a:pt x="13426" y="1966"/>
                    <a:pt x="13947" y="2151"/>
                    <a:pt x="15224" y="2134"/>
                  </a:cubicBezTo>
                  <a:cubicBezTo>
                    <a:pt x="15476" y="2134"/>
                    <a:pt x="15728" y="2151"/>
                    <a:pt x="15980" y="2101"/>
                  </a:cubicBezTo>
                  <a:cubicBezTo>
                    <a:pt x="16299" y="2033"/>
                    <a:pt x="16417" y="1865"/>
                    <a:pt x="16434" y="1563"/>
                  </a:cubicBezTo>
                  <a:cubicBezTo>
                    <a:pt x="16484" y="471"/>
                    <a:pt x="16484" y="471"/>
                    <a:pt x="17593" y="521"/>
                  </a:cubicBezTo>
                  <a:cubicBezTo>
                    <a:pt x="18114" y="555"/>
                    <a:pt x="18147" y="588"/>
                    <a:pt x="18231" y="1076"/>
                  </a:cubicBezTo>
                  <a:cubicBezTo>
                    <a:pt x="18349" y="1630"/>
                    <a:pt x="18248" y="2084"/>
                    <a:pt x="17795" y="2470"/>
                  </a:cubicBezTo>
                  <a:cubicBezTo>
                    <a:pt x="17055" y="3092"/>
                    <a:pt x="16501" y="3915"/>
                    <a:pt x="15812" y="4587"/>
                  </a:cubicBezTo>
                  <a:cubicBezTo>
                    <a:pt x="15560" y="4823"/>
                    <a:pt x="15358" y="5108"/>
                    <a:pt x="15173" y="5411"/>
                  </a:cubicBezTo>
                  <a:cubicBezTo>
                    <a:pt x="14720" y="6133"/>
                    <a:pt x="14232" y="6839"/>
                    <a:pt x="13745" y="7561"/>
                  </a:cubicBezTo>
                  <a:cubicBezTo>
                    <a:pt x="13560" y="7830"/>
                    <a:pt x="13493" y="8133"/>
                    <a:pt x="13493" y="8469"/>
                  </a:cubicBezTo>
                  <a:cubicBezTo>
                    <a:pt x="13476" y="10065"/>
                    <a:pt x="13493" y="11661"/>
                    <a:pt x="13426" y="13258"/>
                  </a:cubicBezTo>
                  <a:cubicBezTo>
                    <a:pt x="13375" y="14602"/>
                    <a:pt x="13308" y="15929"/>
                    <a:pt x="13308" y="17274"/>
                  </a:cubicBezTo>
                  <a:cubicBezTo>
                    <a:pt x="13325" y="18231"/>
                    <a:pt x="13443" y="19189"/>
                    <a:pt x="13443" y="20164"/>
                  </a:cubicBezTo>
                  <a:cubicBezTo>
                    <a:pt x="13443" y="21575"/>
                    <a:pt x="13325" y="23003"/>
                    <a:pt x="13207" y="24415"/>
                  </a:cubicBezTo>
                  <a:cubicBezTo>
                    <a:pt x="13207" y="24583"/>
                    <a:pt x="13191" y="24751"/>
                    <a:pt x="13191" y="24936"/>
                  </a:cubicBezTo>
                  <a:cubicBezTo>
                    <a:pt x="13207" y="26784"/>
                    <a:pt x="13090" y="28632"/>
                    <a:pt x="12989" y="30481"/>
                  </a:cubicBezTo>
                  <a:cubicBezTo>
                    <a:pt x="12939" y="31237"/>
                    <a:pt x="13073" y="31976"/>
                    <a:pt x="13073" y="32732"/>
                  </a:cubicBezTo>
                  <a:cubicBezTo>
                    <a:pt x="13056" y="33404"/>
                    <a:pt x="13056" y="34077"/>
                    <a:pt x="13090" y="34732"/>
                  </a:cubicBezTo>
                  <a:cubicBezTo>
                    <a:pt x="13107" y="35454"/>
                    <a:pt x="13157" y="36160"/>
                    <a:pt x="13275" y="36866"/>
                  </a:cubicBezTo>
                  <a:cubicBezTo>
                    <a:pt x="13325" y="37185"/>
                    <a:pt x="13224" y="37236"/>
                    <a:pt x="12955" y="37236"/>
                  </a:cubicBezTo>
                  <a:cubicBezTo>
                    <a:pt x="11930" y="37219"/>
                    <a:pt x="10889" y="37185"/>
                    <a:pt x="9847" y="37185"/>
                  </a:cubicBezTo>
                  <a:cubicBezTo>
                    <a:pt x="9444" y="37168"/>
                    <a:pt x="9040" y="37185"/>
                    <a:pt x="8637" y="371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-4130021" y="3086039"/>
              <a:ext cx="977916" cy="1997424"/>
            </a:xfrm>
            <a:custGeom>
              <a:avLst/>
              <a:gdLst/>
              <a:ahLst/>
              <a:cxnLst/>
              <a:rect l="l" t="t" r="r" b="b"/>
              <a:pathLst>
                <a:path w="18551" h="37891" extrusionOk="0">
                  <a:moveTo>
                    <a:pt x="10889" y="14803"/>
                  </a:moveTo>
                  <a:cubicBezTo>
                    <a:pt x="10922" y="14669"/>
                    <a:pt x="10973" y="14619"/>
                    <a:pt x="10973" y="14551"/>
                  </a:cubicBezTo>
                  <a:cubicBezTo>
                    <a:pt x="10922" y="13140"/>
                    <a:pt x="11023" y="11712"/>
                    <a:pt x="10603" y="10334"/>
                  </a:cubicBezTo>
                  <a:cubicBezTo>
                    <a:pt x="10502" y="9964"/>
                    <a:pt x="10368" y="9645"/>
                    <a:pt x="10132" y="9359"/>
                  </a:cubicBezTo>
                  <a:cubicBezTo>
                    <a:pt x="9763" y="8889"/>
                    <a:pt x="9158" y="8855"/>
                    <a:pt x="8704" y="9242"/>
                  </a:cubicBezTo>
                  <a:cubicBezTo>
                    <a:pt x="8503" y="9410"/>
                    <a:pt x="8351" y="9628"/>
                    <a:pt x="8250" y="9863"/>
                  </a:cubicBezTo>
                  <a:cubicBezTo>
                    <a:pt x="7646" y="11073"/>
                    <a:pt x="7562" y="12384"/>
                    <a:pt x="7612" y="13694"/>
                  </a:cubicBezTo>
                  <a:cubicBezTo>
                    <a:pt x="7629" y="13913"/>
                    <a:pt x="7646" y="14115"/>
                    <a:pt x="7612" y="14333"/>
                  </a:cubicBezTo>
                  <a:cubicBezTo>
                    <a:pt x="7545" y="14753"/>
                    <a:pt x="7578" y="14787"/>
                    <a:pt x="7982" y="14803"/>
                  </a:cubicBezTo>
                  <a:cubicBezTo>
                    <a:pt x="8956" y="14803"/>
                    <a:pt x="9931" y="14803"/>
                    <a:pt x="10889" y="14803"/>
                  </a:cubicBezTo>
                  <a:close/>
                  <a:moveTo>
                    <a:pt x="5764" y="37891"/>
                  </a:moveTo>
                  <a:cubicBezTo>
                    <a:pt x="5747" y="37740"/>
                    <a:pt x="5713" y="37655"/>
                    <a:pt x="5730" y="37588"/>
                  </a:cubicBezTo>
                  <a:cubicBezTo>
                    <a:pt x="5797" y="36294"/>
                    <a:pt x="5680" y="35001"/>
                    <a:pt x="5629" y="33707"/>
                  </a:cubicBezTo>
                  <a:cubicBezTo>
                    <a:pt x="5579" y="32665"/>
                    <a:pt x="5680" y="31606"/>
                    <a:pt x="5512" y="30565"/>
                  </a:cubicBezTo>
                  <a:cubicBezTo>
                    <a:pt x="5394" y="29724"/>
                    <a:pt x="5680" y="28884"/>
                    <a:pt x="5579" y="28044"/>
                  </a:cubicBezTo>
                  <a:cubicBezTo>
                    <a:pt x="5461" y="26784"/>
                    <a:pt x="5579" y="25507"/>
                    <a:pt x="5377" y="24264"/>
                  </a:cubicBezTo>
                  <a:cubicBezTo>
                    <a:pt x="5344" y="24028"/>
                    <a:pt x="5360" y="23776"/>
                    <a:pt x="5344" y="23541"/>
                  </a:cubicBezTo>
                  <a:cubicBezTo>
                    <a:pt x="5327" y="22197"/>
                    <a:pt x="4974" y="20869"/>
                    <a:pt x="5075" y="19508"/>
                  </a:cubicBezTo>
                  <a:cubicBezTo>
                    <a:pt x="5092" y="19155"/>
                    <a:pt x="4923" y="18836"/>
                    <a:pt x="4923" y="18483"/>
                  </a:cubicBezTo>
                  <a:cubicBezTo>
                    <a:pt x="4974" y="17089"/>
                    <a:pt x="4991" y="15711"/>
                    <a:pt x="5041" y="14333"/>
                  </a:cubicBezTo>
                  <a:cubicBezTo>
                    <a:pt x="5092" y="12837"/>
                    <a:pt x="5125" y="11325"/>
                    <a:pt x="5058" y="9830"/>
                  </a:cubicBezTo>
                  <a:cubicBezTo>
                    <a:pt x="5024" y="8990"/>
                    <a:pt x="4873" y="8183"/>
                    <a:pt x="4856" y="7343"/>
                  </a:cubicBezTo>
                  <a:cubicBezTo>
                    <a:pt x="4856" y="7108"/>
                    <a:pt x="4772" y="6923"/>
                    <a:pt x="4587" y="6788"/>
                  </a:cubicBezTo>
                  <a:cubicBezTo>
                    <a:pt x="3831" y="6167"/>
                    <a:pt x="3210" y="5461"/>
                    <a:pt x="2605" y="4688"/>
                  </a:cubicBezTo>
                  <a:cubicBezTo>
                    <a:pt x="1933" y="3831"/>
                    <a:pt x="1143" y="3075"/>
                    <a:pt x="387" y="2268"/>
                  </a:cubicBezTo>
                  <a:cubicBezTo>
                    <a:pt x="319" y="2184"/>
                    <a:pt x="168" y="2151"/>
                    <a:pt x="202" y="2033"/>
                  </a:cubicBezTo>
                  <a:cubicBezTo>
                    <a:pt x="303" y="1479"/>
                    <a:pt x="0" y="958"/>
                    <a:pt x="34" y="386"/>
                  </a:cubicBezTo>
                  <a:cubicBezTo>
                    <a:pt x="51" y="101"/>
                    <a:pt x="202" y="50"/>
                    <a:pt x="353" y="34"/>
                  </a:cubicBezTo>
                  <a:cubicBezTo>
                    <a:pt x="639" y="0"/>
                    <a:pt x="908" y="50"/>
                    <a:pt x="1193" y="67"/>
                  </a:cubicBezTo>
                  <a:cubicBezTo>
                    <a:pt x="1311" y="67"/>
                    <a:pt x="1395" y="134"/>
                    <a:pt x="1428" y="252"/>
                  </a:cubicBezTo>
                  <a:cubicBezTo>
                    <a:pt x="1462" y="353"/>
                    <a:pt x="1512" y="454"/>
                    <a:pt x="1546" y="555"/>
                  </a:cubicBezTo>
                  <a:cubicBezTo>
                    <a:pt x="1765" y="1344"/>
                    <a:pt x="2084" y="1748"/>
                    <a:pt x="3294" y="1680"/>
                  </a:cubicBezTo>
                  <a:cubicBezTo>
                    <a:pt x="3865" y="1647"/>
                    <a:pt x="4436" y="1495"/>
                    <a:pt x="5024" y="1647"/>
                  </a:cubicBezTo>
                  <a:cubicBezTo>
                    <a:pt x="5192" y="1680"/>
                    <a:pt x="5394" y="1596"/>
                    <a:pt x="5596" y="1546"/>
                  </a:cubicBezTo>
                  <a:cubicBezTo>
                    <a:pt x="5932" y="1462"/>
                    <a:pt x="5982" y="1378"/>
                    <a:pt x="5898" y="975"/>
                  </a:cubicBezTo>
                  <a:cubicBezTo>
                    <a:pt x="5864" y="840"/>
                    <a:pt x="5881" y="706"/>
                    <a:pt x="5848" y="588"/>
                  </a:cubicBezTo>
                  <a:cubicBezTo>
                    <a:pt x="5797" y="403"/>
                    <a:pt x="5848" y="302"/>
                    <a:pt x="6032" y="252"/>
                  </a:cubicBezTo>
                  <a:cubicBezTo>
                    <a:pt x="6201" y="218"/>
                    <a:pt x="6352" y="151"/>
                    <a:pt x="6520" y="134"/>
                  </a:cubicBezTo>
                  <a:cubicBezTo>
                    <a:pt x="7125" y="118"/>
                    <a:pt x="7360" y="235"/>
                    <a:pt x="7562" y="790"/>
                  </a:cubicBezTo>
                  <a:cubicBezTo>
                    <a:pt x="7797" y="1428"/>
                    <a:pt x="8217" y="1714"/>
                    <a:pt x="8889" y="1647"/>
                  </a:cubicBezTo>
                  <a:cubicBezTo>
                    <a:pt x="9040" y="1630"/>
                    <a:pt x="9191" y="1647"/>
                    <a:pt x="9343" y="1664"/>
                  </a:cubicBezTo>
                  <a:cubicBezTo>
                    <a:pt x="9578" y="1664"/>
                    <a:pt x="9813" y="1664"/>
                    <a:pt x="10048" y="1664"/>
                  </a:cubicBezTo>
                  <a:cubicBezTo>
                    <a:pt x="10721" y="1647"/>
                    <a:pt x="10805" y="1563"/>
                    <a:pt x="10905" y="891"/>
                  </a:cubicBezTo>
                  <a:cubicBezTo>
                    <a:pt x="10973" y="454"/>
                    <a:pt x="11057" y="336"/>
                    <a:pt x="11493" y="269"/>
                  </a:cubicBezTo>
                  <a:cubicBezTo>
                    <a:pt x="11695" y="235"/>
                    <a:pt x="11880" y="252"/>
                    <a:pt x="12082" y="235"/>
                  </a:cubicBezTo>
                  <a:cubicBezTo>
                    <a:pt x="12602" y="168"/>
                    <a:pt x="12938" y="370"/>
                    <a:pt x="13107" y="891"/>
                  </a:cubicBezTo>
                  <a:cubicBezTo>
                    <a:pt x="13308" y="1495"/>
                    <a:pt x="13745" y="1832"/>
                    <a:pt x="14434" y="1798"/>
                  </a:cubicBezTo>
                  <a:cubicBezTo>
                    <a:pt x="14837" y="1781"/>
                    <a:pt x="15241" y="1832"/>
                    <a:pt x="15661" y="1832"/>
                  </a:cubicBezTo>
                  <a:cubicBezTo>
                    <a:pt x="16198" y="1815"/>
                    <a:pt x="16349" y="1664"/>
                    <a:pt x="16366" y="1126"/>
                  </a:cubicBezTo>
                  <a:cubicBezTo>
                    <a:pt x="16417" y="151"/>
                    <a:pt x="16299" y="269"/>
                    <a:pt x="17257" y="269"/>
                  </a:cubicBezTo>
                  <a:cubicBezTo>
                    <a:pt x="18215" y="269"/>
                    <a:pt x="18063" y="134"/>
                    <a:pt x="18315" y="1143"/>
                  </a:cubicBezTo>
                  <a:cubicBezTo>
                    <a:pt x="18349" y="1260"/>
                    <a:pt x="18383" y="1395"/>
                    <a:pt x="18399" y="1512"/>
                  </a:cubicBezTo>
                  <a:cubicBezTo>
                    <a:pt x="18551" y="2067"/>
                    <a:pt x="18399" y="2537"/>
                    <a:pt x="18013" y="2924"/>
                  </a:cubicBezTo>
                  <a:cubicBezTo>
                    <a:pt x="17442" y="3495"/>
                    <a:pt x="16870" y="4050"/>
                    <a:pt x="16265" y="4587"/>
                  </a:cubicBezTo>
                  <a:cubicBezTo>
                    <a:pt x="15442" y="5327"/>
                    <a:pt x="14602" y="6066"/>
                    <a:pt x="13913" y="6940"/>
                  </a:cubicBezTo>
                  <a:cubicBezTo>
                    <a:pt x="13896" y="6956"/>
                    <a:pt x="13879" y="6990"/>
                    <a:pt x="13863" y="6990"/>
                  </a:cubicBezTo>
                  <a:cubicBezTo>
                    <a:pt x="12703" y="7797"/>
                    <a:pt x="12871" y="8990"/>
                    <a:pt x="12938" y="10149"/>
                  </a:cubicBezTo>
                  <a:cubicBezTo>
                    <a:pt x="12972" y="10552"/>
                    <a:pt x="13006" y="10956"/>
                    <a:pt x="13023" y="11359"/>
                  </a:cubicBezTo>
                  <a:cubicBezTo>
                    <a:pt x="13107" y="13879"/>
                    <a:pt x="13174" y="16400"/>
                    <a:pt x="13157" y="18920"/>
                  </a:cubicBezTo>
                  <a:cubicBezTo>
                    <a:pt x="13157" y="19592"/>
                    <a:pt x="13157" y="20264"/>
                    <a:pt x="13207" y="20937"/>
                  </a:cubicBezTo>
                  <a:cubicBezTo>
                    <a:pt x="13224" y="21289"/>
                    <a:pt x="13090" y="21373"/>
                    <a:pt x="12787" y="21424"/>
                  </a:cubicBezTo>
                  <a:cubicBezTo>
                    <a:pt x="12132" y="21525"/>
                    <a:pt x="11493" y="21474"/>
                    <a:pt x="10838" y="21525"/>
                  </a:cubicBezTo>
                  <a:cubicBezTo>
                    <a:pt x="10670" y="21541"/>
                    <a:pt x="10502" y="21592"/>
                    <a:pt x="10351" y="21625"/>
                  </a:cubicBezTo>
                  <a:cubicBezTo>
                    <a:pt x="9763" y="21793"/>
                    <a:pt x="9477" y="22146"/>
                    <a:pt x="9477" y="22734"/>
                  </a:cubicBezTo>
                  <a:cubicBezTo>
                    <a:pt x="9494" y="24247"/>
                    <a:pt x="9511" y="25759"/>
                    <a:pt x="9612" y="27271"/>
                  </a:cubicBezTo>
                  <a:cubicBezTo>
                    <a:pt x="9712" y="29019"/>
                    <a:pt x="9645" y="30766"/>
                    <a:pt x="9645" y="32514"/>
                  </a:cubicBezTo>
                  <a:cubicBezTo>
                    <a:pt x="9645" y="34043"/>
                    <a:pt x="9645" y="35572"/>
                    <a:pt x="9847" y="37084"/>
                  </a:cubicBezTo>
                  <a:cubicBezTo>
                    <a:pt x="9880" y="37269"/>
                    <a:pt x="9931" y="37471"/>
                    <a:pt x="9612" y="37504"/>
                  </a:cubicBezTo>
                  <a:cubicBezTo>
                    <a:pt x="8334" y="37588"/>
                    <a:pt x="7057" y="37723"/>
                    <a:pt x="5764" y="378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-3413482" y="3774218"/>
              <a:ext cx="1568746" cy="613023"/>
            </a:xfrm>
            <a:custGeom>
              <a:avLst/>
              <a:gdLst/>
              <a:ahLst/>
              <a:cxnLst/>
              <a:rect l="l" t="t" r="r" b="b"/>
              <a:pathLst>
                <a:path w="29759" h="11629" extrusionOk="0">
                  <a:moveTo>
                    <a:pt x="21962" y="6722"/>
                  </a:moveTo>
                  <a:cubicBezTo>
                    <a:pt x="21929" y="6470"/>
                    <a:pt x="21895" y="6067"/>
                    <a:pt x="21845" y="5664"/>
                  </a:cubicBezTo>
                  <a:cubicBezTo>
                    <a:pt x="21761" y="5126"/>
                    <a:pt x="21576" y="4622"/>
                    <a:pt x="21189" y="4218"/>
                  </a:cubicBezTo>
                  <a:cubicBezTo>
                    <a:pt x="20803" y="3815"/>
                    <a:pt x="20349" y="3782"/>
                    <a:pt x="19929" y="4134"/>
                  </a:cubicBezTo>
                  <a:cubicBezTo>
                    <a:pt x="19475" y="4487"/>
                    <a:pt x="19291" y="4975"/>
                    <a:pt x="19240" y="5529"/>
                  </a:cubicBezTo>
                  <a:cubicBezTo>
                    <a:pt x="19207" y="5882"/>
                    <a:pt x="19190" y="6218"/>
                    <a:pt x="19156" y="6554"/>
                  </a:cubicBezTo>
                  <a:cubicBezTo>
                    <a:pt x="19106" y="7109"/>
                    <a:pt x="19123" y="7109"/>
                    <a:pt x="19660" y="7209"/>
                  </a:cubicBezTo>
                  <a:cubicBezTo>
                    <a:pt x="20131" y="7293"/>
                    <a:pt x="20584" y="7293"/>
                    <a:pt x="21055" y="7243"/>
                  </a:cubicBezTo>
                  <a:cubicBezTo>
                    <a:pt x="21223" y="7226"/>
                    <a:pt x="21391" y="7193"/>
                    <a:pt x="21559" y="7226"/>
                  </a:cubicBezTo>
                  <a:cubicBezTo>
                    <a:pt x="21996" y="7310"/>
                    <a:pt x="21996" y="7293"/>
                    <a:pt x="21962" y="6722"/>
                  </a:cubicBezTo>
                  <a:close/>
                  <a:moveTo>
                    <a:pt x="9562" y="7277"/>
                  </a:moveTo>
                  <a:cubicBezTo>
                    <a:pt x="9780" y="7293"/>
                    <a:pt x="10032" y="7310"/>
                    <a:pt x="10301" y="7327"/>
                  </a:cubicBezTo>
                  <a:cubicBezTo>
                    <a:pt x="10486" y="7344"/>
                    <a:pt x="10620" y="7310"/>
                    <a:pt x="10603" y="7058"/>
                  </a:cubicBezTo>
                  <a:cubicBezTo>
                    <a:pt x="10587" y="6151"/>
                    <a:pt x="10553" y="5260"/>
                    <a:pt x="10133" y="4420"/>
                  </a:cubicBezTo>
                  <a:cubicBezTo>
                    <a:pt x="9747" y="3647"/>
                    <a:pt x="8940" y="3462"/>
                    <a:pt x="8285" y="4017"/>
                  </a:cubicBezTo>
                  <a:cubicBezTo>
                    <a:pt x="7881" y="4370"/>
                    <a:pt x="7680" y="4790"/>
                    <a:pt x="7629" y="5294"/>
                  </a:cubicBezTo>
                  <a:cubicBezTo>
                    <a:pt x="7562" y="5832"/>
                    <a:pt x="7579" y="6369"/>
                    <a:pt x="7545" y="6907"/>
                  </a:cubicBezTo>
                  <a:cubicBezTo>
                    <a:pt x="7529" y="7109"/>
                    <a:pt x="7613" y="7193"/>
                    <a:pt x="7797" y="7193"/>
                  </a:cubicBezTo>
                  <a:cubicBezTo>
                    <a:pt x="8369" y="7176"/>
                    <a:pt x="8940" y="7361"/>
                    <a:pt x="9562" y="7277"/>
                  </a:cubicBezTo>
                  <a:close/>
                  <a:moveTo>
                    <a:pt x="23340" y="11461"/>
                  </a:moveTo>
                  <a:cubicBezTo>
                    <a:pt x="23273" y="11108"/>
                    <a:pt x="23155" y="10788"/>
                    <a:pt x="23172" y="10486"/>
                  </a:cubicBezTo>
                  <a:cubicBezTo>
                    <a:pt x="23223" y="9915"/>
                    <a:pt x="22987" y="9427"/>
                    <a:pt x="22903" y="8907"/>
                  </a:cubicBezTo>
                  <a:cubicBezTo>
                    <a:pt x="22819" y="8453"/>
                    <a:pt x="22702" y="8386"/>
                    <a:pt x="22248" y="8352"/>
                  </a:cubicBezTo>
                  <a:cubicBezTo>
                    <a:pt x="21055" y="8302"/>
                    <a:pt x="19879" y="8285"/>
                    <a:pt x="18703" y="8436"/>
                  </a:cubicBezTo>
                  <a:cubicBezTo>
                    <a:pt x="18249" y="8503"/>
                    <a:pt x="17795" y="8436"/>
                    <a:pt x="17358" y="8554"/>
                  </a:cubicBezTo>
                  <a:cubicBezTo>
                    <a:pt x="16737" y="8738"/>
                    <a:pt x="16518" y="8907"/>
                    <a:pt x="16417" y="9528"/>
                  </a:cubicBezTo>
                  <a:cubicBezTo>
                    <a:pt x="16367" y="9931"/>
                    <a:pt x="16316" y="10352"/>
                    <a:pt x="16300" y="10755"/>
                  </a:cubicBezTo>
                  <a:cubicBezTo>
                    <a:pt x="16283" y="11040"/>
                    <a:pt x="16165" y="11192"/>
                    <a:pt x="15863" y="11175"/>
                  </a:cubicBezTo>
                  <a:cubicBezTo>
                    <a:pt x="15695" y="11158"/>
                    <a:pt x="15510" y="11209"/>
                    <a:pt x="15342" y="11158"/>
                  </a:cubicBezTo>
                  <a:cubicBezTo>
                    <a:pt x="14586" y="10973"/>
                    <a:pt x="13863" y="11158"/>
                    <a:pt x="13124" y="11276"/>
                  </a:cubicBezTo>
                  <a:cubicBezTo>
                    <a:pt x="12889" y="11309"/>
                    <a:pt x="12821" y="11225"/>
                    <a:pt x="12788" y="11007"/>
                  </a:cubicBezTo>
                  <a:cubicBezTo>
                    <a:pt x="12721" y="10671"/>
                    <a:pt x="12771" y="10318"/>
                    <a:pt x="12754" y="9982"/>
                  </a:cubicBezTo>
                  <a:cubicBezTo>
                    <a:pt x="12737" y="9730"/>
                    <a:pt x="12754" y="9478"/>
                    <a:pt x="12687" y="9209"/>
                  </a:cubicBezTo>
                  <a:cubicBezTo>
                    <a:pt x="12536" y="8554"/>
                    <a:pt x="12485" y="8486"/>
                    <a:pt x="11746" y="8486"/>
                  </a:cubicBezTo>
                  <a:cubicBezTo>
                    <a:pt x="10587" y="8486"/>
                    <a:pt x="9427" y="8486"/>
                    <a:pt x="8268" y="8486"/>
                  </a:cubicBezTo>
                  <a:cubicBezTo>
                    <a:pt x="7797" y="8486"/>
                    <a:pt x="7327" y="8470"/>
                    <a:pt x="6856" y="8570"/>
                  </a:cubicBezTo>
                  <a:cubicBezTo>
                    <a:pt x="6184" y="8705"/>
                    <a:pt x="5983" y="8890"/>
                    <a:pt x="5915" y="9579"/>
                  </a:cubicBezTo>
                  <a:cubicBezTo>
                    <a:pt x="5865" y="10150"/>
                    <a:pt x="5798" y="10688"/>
                    <a:pt x="5680" y="11242"/>
                  </a:cubicBezTo>
                  <a:cubicBezTo>
                    <a:pt x="5630" y="11494"/>
                    <a:pt x="5546" y="11629"/>
                    <a:pt x="5277" y="11595"/>
                  </a:cubicBezTo>
                  <a:cubicBezTo>
                    <a:pt x="4353" y="11494"/>
                    <a:pt x="3445" y="11545"/>
                    <a:pt x="2521" y="11561"/>
                  </a:cubicBezTo>
                  <a:cubicBezTo>
                    <a:pt x="2236" y="11578"/>
                    <a:pt x="2068" y="11494"/>
                    <a:pt x="2118" y="11175"/>
                  </a:cubicBezTo>
                  <a:cubicBezTo>
                    <a:pt x="2236" y="10436"/>
                    <a:pt x="2034" y="9713"/>
                    <a:pt x="2118" y="8991"/>
                  </a:cubicBezTo>
                  <a:cubicBezTo>
                    <a:pt x="2152" y="8705"/>
                    <a:pt x="1967" y="8570"/>
                    <a:pt x="1715" y="8486"/>
                  </a:cubicBezTo>
                  <a:cubicBezTo>
                    <a:pt x="1664" y="8470"/>
                    <a:pt x="1597" y="8453"/>
                    <a:pt x="1530" y="8453"/>
                  </a:cubicBezTo>
                  <a:cubicBezTo>
                    <a:pt x="1177" y="8503"/>
                    <a:pt x="757" y="8503"/>
                    <a:pt x="539" y="8285"/>
                  </a:cubicBezTo>
                  <a:cubicBezTo>
                    <a:pt x="320" y="8050"/>
                    <a:pt x="354" y="7596"/>
                    <a:pt x="337" y="7243"/>
                  </a:cubicBezTo>
                  <a:cubicBezTo>
                    <a:pt x="270" y="6201"/>
                    <a:pt x="253" y="5176"/>
                    <a:pt x="169" y="4134"/>
                  </a:cubicBezTo>
                  <a:cubicBezTo>
                    <a:pt x="68" y="2958"/>
                    <a:pt x="85" y="1782"/>
                    <a:pt x="1" y="589"/>
                  </a:cubicBezTo>
                  <a:cubicBezTo>
                    <a:pt x="51" y="572"/>
                    <a:pt x="118" y="539"/>
                    <a:pt x="169" y="539"/>
                  </a:cubicBezTo>
                  <a:cubicBezTo>
                    <a:pt x="959" y="555"/>
                    <a:pt x="959" y="555"/>
                    <a:pt x="1110" y="1345"/>
                  </a:cubicBezTo>
                  <a:cubicBezTo>
                    <a:pt x="1160" y="1547"/>
                    <a:pt x="1194" y="1765"/>
                    <a:pt x="1227" y="1967"/>
                  </a:cubicBezTo>
                  <a:cubicBezTo>
                    <a:pt x="1278" y="2454"/>
                    <a:pt x="1463" y="2723"/>
                    <a:pt x="1916" y="2757"/>
                  </a:cubicBezTo>
                  <a:cubicBezTo>
                    <a:pt x="2538" y="2807"/>
                    <a:pt x="3160" y="2874"/>
                    <a:pt x="3781" y="2656"/>
                  </a:cubicBezTo>
                  <a:cubicBezTo>
                    <a:pt x="4269" y="2488"/>
                    <a:pt x="4202" y="2505"/>
                    <a:pt x="4269" y="1967"/>
                  </a:cubicBezTo>
                  <a:cubicBezTo>
                    <a:pt x="4319" y="1530"/>
                    <a:pt x="4168" y="1127"/>
                    <a:pt x="4168" y="707"/>
                  </a:cubicBezTo>
                  <a:cubicBezTo>
                    <a:pt x="4168" y="438"/>
                    <a:pt x="4202" y="287"/>
                    <a:pt x="4470" y="253"/>
                  </a:cubicBezTo>
                  <a:cubicBezTo>
                    <a:pt x="4554" y="236"/>
                    <a:pt x="4638" y="169"/>
                    <a:pt x="4722" y="186"/>
                  </a:cubicBezTo>
                  <a:cubicBezTo>
                    <a:pt x="5395" y="270"/>
                    <a:pt x="6050" y="1"/>
                    <a:pt x="6739" y="51"/>
                  </a:cubicBezTo>
                  <a:cubicBezTo>
                    <a:pt x="7092" y="68"/>
                    <a:pt x="7226" y="219"/>
                    <a:pt x="7293" y="522"/>
                  </a:cubicBezTo>
                  <a:cubicBezTo>
                    <a:pt x="7377" y="908"/>
                    <a:pt x="7445" y="1312"/>
                    <a:pt x="7562" y="1715"/>
                  </a:cubicBezTo>
                  <a:cubicBezTo>
                    <a:pt x="7713" y="2236"/>
                    <a:pt x="7898" y="2387"/>
                    <a:pt x="8436" y="2387"/>
                  </a:cubicBezTo>
                  <a:cubicBezTo>
                    <a:pt x="8974" y="2404"/>
                    <a:pt x="9494" y="2505"/>
                    <a:pt x="10032" y="2437"/>
                  </a:cubicBezTo>
                  <a:cubicBezTo>
                    <a:pt x="10553" y="2370"/>
                    <a:pt x="10788" y="2353"/>
                    <a:pt x="10687" y="1765"/>
                  </a:cubicBezTo>
                  <a:cubicBezTo>
                    <a:pt x="10637" y="1463"/>
                    <a:pt x="10687" y="1160"/>
                    <a:pt x="10687" y="858"/>
                  </a:cubicBezTo>
                  <a:cubicBezTo>
                    <a:pt x="10671" y="589"/>
                    <a:pt x="10788" y="438"/>
                    <a:pt x="11057" y="438"/>
                  </a:cubicBezTo>
                  <a:cubicBezTo>
                    <a:pt x="11578" y="455"/>
                    <a:pt x="12099" y="455"/>
                    <a:pt x="12620" y="455"/>
                  </a:cubicBezTo>
                  <a:cubicBezTo>
                    <a:pt x="12872" y="438"/>
                    <a:pt x="12956" y="589"/>
                    <a:pt x="13006" y="791"/>
                  </a:cubicBezTo>
                  <a:cubicBezTo>
                    <a:pt x="13074" y="1076"/>
                    <a:pt x="13124" y="1379"/>
                    <a:pt x="13191" y="1681"/>
                  </a:cubicBezTo>
                  <a:cubicBezTo>
                    <a:pt x="13359" y="2387"/>
                    <a:pt x="13628" y="2589"/>
                    <a:pt x="14367" y="2622"/>
                  </a:cubicBezTo>
                  <a:cubicBezTo>
                    <a:pt x="14636" y="2622"/>
                    <a:pt x="14922" y="2639"/>
                    <a:pt x="15191" y="2706"/>
                  </a:cubicBezTo>
                  <a:cubicBezTo>
                    <a:pt x="15443" y="2757"/>
                    <a:pt x="15678" y="2757"/>
                    <a:pt x="15896" y="2723"/>
                  </a:cubicBezTo>
                  <a:cubicBezTo>
                    <a:pt x="16401" y="2639"/>
                    <a:pt x="16485" y="2538"/>
                    <a:pt x="16518" y="2000"/>
                  </a:cubicBezTo>
                  <a:cubicBezTo>
                    <a:pt x="16535" y="1698"/>
                    <a:pt x="16552" y="1396"/>
                    <a:pt x="16569" y="1093"/>
                  </a:cubicBezTo>
                  <a:cubicBezTo>
                    <a:pt x="16569" y="925"/>
                    <a:pt x="16619" y="807"/>
                    <a:pt x="16821" y="791"/>
                  </a:cubicBezTo>
                  <a:cubicBezTo>
                    <a:pt x="17375" y="740"/>
                    <a:pt x="17930" y="707"/>
                    <a:pt x="18484" y="707"/>
                  </a:cubicBezTo>
                  <a:cubicBezTo>
                    <a:pt x="18787" y="690"/>
                    <a:pt x="18904" y="824"/>
                    <a:pt x="18971" y="1093"/>
                  </a:cubicBezTo>
                  <a:cubicBezTo>
                    <a:pt x="19022" y="1312"/>
                    <a:pt x="19072" y="1564"/>
                    <a:pt x="19156" y="1782"/>
                  </a:cubicBezTo>
                  <a:cubicBezTo>
                    <a:pt x="19307" y="2169"/>
                    <a:pt x="19559" y="2387"/>
                    <a:pt x="20030" y="2404"/>
                  </a:cubicBezTo>
                  <a:cubicBezTo>
                    <a:pt x="20904" y="2437"/>
                    <a:pt x="21744" y="2337"/>
                    <a:pt x="22567" y="2101"/>
                  </a:cubicBezTo>
                  <a:cubicBezTo>
                    <a:pt x="22769" y="2051"/>
                    <a:pt x="22853" y="1950"/>
                    <a:pt x="22836" y="1681"/>
                  </a:cubicBezTo>
                  <a:cubicBezTo>
                    <a:pt x="22718" y="387"/>
                    <a:pt x="22550" y="371"/>
                    <a:pt x="23928" y="152"/>
                  </a:cubicBezTo>
                  <a:cubicBezTo>
                    <a:pt x="24063" y="119"/>
                    <a:pt x="24180" y="85"/>
                    <a:pt x="24315" y="68"/>
                  </a:cubicBezTo>
                  <a:cubicBezTo>
                    <a:pt x="24567" y="18"/>
                    <a:pt x="24718" y="135"/>
                    <a:pt x="24785" y="371"/>
                  </a:cubicBezTo>
                  <a:cubicBezTo>
                    <a:pt x="24903" y="723"/>
                    <a:pt x="24970" y="1093"/>
                    <a:pt x="25104" y="1429"/>
                  </a:cubicBezTo>
                  <a:cubicBezTo>
                    <a:pt x="25340" y="2135"/>
                    <a:pt x="25743" y="2404"/>
                    <a:pt x="26449" y="2370"/>
                  </a:cubicBezTo>
                  <a:cubicBezTo>
                    <a:pt x="26953" y="2353"/>
                    <a:pt x="27440" y="2236"/>
                    <a:pt x="27927" y="2269"/>
                  </a:cubicBezTo>
                  <a:cubicBezTo>
                    <a:pt x="28163" y="2286"/>
                    <a:pt x="28280" y="2135"/>
                    <a:pt x="28331" y="1933"/>
                  </a:cubicBezTo>
                  <a:cubicBezTo>
                    <a:pt x="28381" y="1765"/>
                    <a:pt x="28398" y="1580"/>
                    <a:pt x="28465" y="1429"/>
                  </a:cubicBezTo>
                  <a:cubicBezTo>
                    <a:pt x="28532" y="1244"/>
                    <a:pt x="28415" y="1009"/>
                    <a:pt x="28549" y="875"/>
                  </a:cubicBezTo>
                  <a:cubicBezTo>
                    <a:pt x="28717" y="707"/>
                    <a:pt x="28969" y="858"/>
                    <a:pt x="29171" y="791"/>
                  </a:cubicBezTo>
                  <a:cubicBezTo>
                    <a:pt x="29440" y="690"/>
                    <a:pt x="29490" y="807"/>
                    <a:pt x="29540" y="1043"/>
                  </a:cubicBezTo>
                  <a:cubicBezTo>
                    <a:pt x="29675" y="1799"/>
                    <a:pt x="29591" y="2555"/>
                    <a:pt x="29658" y="3294"/>
                  </a:cubicBezTo>
                  <a:cubicBezTo>
                    <a:pt x="29759" y="4790"/>
                    <a:pt x="29608" y="6268"/>
                    <a:pt x="29641" y="7747"/>
                  </a:cubicBezTo>
                  <a:cubicBezTo>
                    <a:pt x="29641" y="7999"/>
                    <a:pt x="29507" y="8050"/>
                    <a:pt x="29322" y="8050"/>
                  </a:cubicBezTo>
                  <a:cubicBezTo>
                    <a:pt x="28919" y="8066"/>
                    <a:pt x="28515" y="8066"/>
                    <a:pt x="28095" y="8167"/>
                  </a:cubicBezTo>
                  <a:cubicBezTo>
                    <a:pt x="27440" y="8335"/>
                    <a:pt x="27121" y="8671"/>
                    <a:pt x="27070" y="9360"/>
                  </a:cubicBezTo>
                  <a:cubicBezTo>
                    <a:pt x="27037" y="9814"/>
                    <a:pt x="27020" y="10268"/>
                    <a:pt x="26953" y="10721"/>
                  </a:cubicBezTo>
                  <a:cubicBezTo>
                    <a:pt x="26902" y="10990"/>
                    <a:pt x="26818" y="11074"/>
                    <a:pt x="26549" y="11091"/>
                  </a:cubicBezTo>
                  <a:cubicBezTo>
                    <a:pt x="25911" y="11108"/>
                    <a:pt x="25272" y="11192"/>
                    <a:pt x="24617" y="11192"/>
                  </a:cubicBezTo>
                  <a:cubicBezTo>
                    <a:pt x="24180" y="11192"/>
                    <a:pt x="23777" y="11326"/>
                    <a:pt x="23340" y="1146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-2998044" y="2525322"/>
              <a:ext cx="738801" cy="1093994"/>
            </a:xfrm>
            <a:custGeom>
              <a:avLst/>
              <a:gdLst/>
              <a:ahLst/>
              <a:cxnLst/>
              <a:rect l="l" t="t" r="r" b="b"/>
              <a:pathLst>
                <a:path w="14015" h="20753" extrusionOk="0">
                  <a:moveTo>
                    <a:pt x="5445" y="10318"/>
                  </a:moveTo>
                  <a:cubicBezTo>
                    <a:pt x="5445" y="10435"/>
                    <a:pt x="5445" y="10671"/>
                    <a:pt x="5445" y="10906"/>
                  </a:cubicBezTo>
                  <a:cubicBezTo>
                    <a:pt x="5445" y="11175"/>
                    <a:pt x="5562" y="11276"/>
                    <a:pt x="5865" y="11309"/>
                  </a:cubicBezTo>
                  <a:cubicBezTo>
                    <a:pt x="6402" y="11393"/>
                    <a:pt x="6923" y="11225"/>
                    <a:pt x="7461" y="11292"/>
                  </a:cubicBezTo>
                  <a:cubicBezTo>
                    <a:pt x="7612" y="11309"/>
                    <a:pt x="7696" y="11242"/>
                    <a:pt x="7696" y="11074"/>
                  </a:cubicBezTo>
                  <a:cubicBezTo>
                    <a:pt x="7646" y="9998"/>
                    <a:pt x="7730" y="8940"/>
                    <a:pt x="7511" y="7881"/>
                  </a:cubicBezTo>
                  <a:cubicBezTo>
                    <a:pt x="7478" y="7713"/>
                    <a:pt x="7394" y="7562"/>
                    <a:pt x="7310" y="7411"/>
                  </a:cubicBezTo>
                  <a:cubicBezTo>
                    <a:pt x="7125" y="7092"/>
                    <a:pt x="6738" y="6991"/>
                    <a:pt x="6436" y="7192"/>
                  </a:cubicBezTo>
                  <a:cubicBezTo>
                    <a:pt x="6150" y="7377"/>
                    <a:pt x="5949" y="7612"/>
                    <a:pt x="5814" y="7915"/>
                  </a:cubicBezTo>
                  <a:cubicBezTo>
                    <a:pt x="5529" y="8654"/>
                    <a:pt x="5461" y="9410"/>
                    <a:pt x="5445" y="10318"/>
                  </a:cubicBezTo>
                  <a:close/>
                  <a:moveTo>
                    <a:pt x="7175" y="20568"/>
                  </a:moveTo>
                  <a:cubicBezTo>
                    <a:pt x="6957" y="20568"/>
                    <a:pt x="6806" y="20584"/>
                    <a:pt x="6654" y="20568"/>
                  </a:cubicBezTo>
                  <a:cubicBezTo>
                    <a:pt x="6133" y="20500"/>
                    <a:pt x="6133" y="20484"/>
                    <a:pt x="6049" y="19946"/>
                  </a:cubicBezTo>
                  <a:cubicBezTo>
                    <a:pt x="6033" y="19929"/>
                    <a:pt x="6049" y="19912"/>
                    <a:pt x="6033" y="19879"/>
                  </a:cubicBezTo>
                  <a:cubicBezTo>
                    <a:pt x="5881" y="19089"/>
                    <a:pt x="5613" y="18887"/>
                    <a:pt x="4789" y="19005"/>
                  </a:cubicBezTo>
                  <a:cubicBezTo>
                    <a:pt x="4621" y="19022"/>
                    <a:pt x="4453" y="19022"/>
                    <a:pt x="4285" y="19005"/>
                  </a:cubicBezTo>
                  <a:cubicBezTo>
                    <a:pt x="3949" y="18971"/>
                    <a:pt x="3865" y="18803"/>
                    <a:pt x="3899" y="18501"/>
                  </a:cubicBezTo>
                  <a:cubicBezTo>
                    <a:pt x="3949" y="17761"/>
                    <a:pt x="3983" y="17022"/>
                    <a:pt x="3915" y="16266"/>
                  </a:cubicBezTo>
                  <a:cubicBezTo>
                    <a:pt x="3865" y="15846"/>
                    <a:pt x="4033" y="15392"/>
                    <a:pt x="3966" y="14939"/>
                  </a:cubicBezTo>
                  <a:cubicBezTo>
                    <a:pt x="3831" y="14031"/>
                    <a:pt x="4033" y="13107"/>
                    <a:pt x="3899" y="12183"/>
                  </a:cubicBezTo>
                  <a:cubicBezTo>
                    <a:pt x="3848" y="11746"/>
                    <a:pt x="3899" y="11259"/>
                    <a:pt x="3932" y="10788"/>
                  </a:cubicBezTo>
                  <a:cubicBezTo>
                    <a:pt x="4050" y="9410"/>
                    <a:pt x="3932" y="8033"/>
                    <a:pt x="3815" y="6672"/>
                  </a:cubicBezTo>
                  <a:cubicBezTo>
                    <a:pt x="3764" y="6050"/>
                    <a:pt x="3630" y="5428"/>
                    <a:pt x="3176" y="4907"/>
                  </a:cubicBezTo>
                  <a:cubicBezTo>
                    <a:pt x="2571" y="4185"/>
                    <a:pt x="1966" y="3479"/>
                    <a:pt x="1395" y="2723"/>
                  </a:cubicBezTo>
                  <a:cubicBezTo>
                    <a:pt x="1093" y="2336"/>
                    <a:pt x="723" y="1967"/>
                    <a:pt x="404" y="1563"/>
                  </a:cubicBezTo>
                  <a:cubicBezTo>
                    <a:pt x="336" y="1479"/>
                    <a:pt x="269" y="1395"/>
                    <a:pt x="236" y="1295"/>
                  </a:cubicBezTo>
                  <a:cubicBezTo>
                    <a:pt x="118" y="992"/>
                    <a:pt x="0" y="622"/>
                    <a:pt x="152" y="354"/>
                  </a:cubicBezTo>
                  <a:cubicBezTo>
                    <a:pt x="269" y="118"/>
                    <a:pt x="656" y="186"/>
                    <a:pt x="925" y="135"/>
                  </a:cubicBezTo>
                  <a:cubicBezTo>
                    <a:pt x="958" y="135"/>
                    <a:pt x="1009" y="135"/>
                    <a:pt x="1059" y="135"/>
                  </a:cubicBezTo>
                  <a:cubicBezTo>
                    <a:pt x="1731" y="118"/>
                    <a:pt x="1782" y="118"/>
                    <a:pt x="1866" y="774"/>
                  </a:cubicBezTo>
                  <a:cubicBezTo>
                    <a:pt x="1899" y="1194"/>
                    <a:pt x="2101" y="1211"/>
                    <a:pt x="2403" y="1177"/>
                  </a:cubicBezTo>
                  <a:cubicBezTo>
                    <a:pt x="2739" y="1127"/>
                    <a:pt x="3092" y="1076"/>
                    <a:pt x="3428" y="1043"/>
                  </a:cubicBezTo>
                  <a:cubicBezTo>
                    <a:pt x="3848" y="992"/>
                    <a:pt x="4184" y="908"/>
                    <a:pt x="4201" y="387"/>
                  </a:cubicBezTo>
                  <a:cubicBezTo>
                    <a:pt x="4201" y="102"/>
                    <a:pt x="4386" y="18"/>
                    <a:pt x="4621" y="18"/>
                  </a:cubicBezTo>
                  <a:cubicBezTo>
                    <a:pt x="4823" y="18"/>
                    <a:pt x="5024" y="1"/>
                    <a:pt x="5209" y="18"/>
                  </a:cubicBezTo>
                  <a:cubicBezTo>
                    <a:pt x="5512" y="34"/>
                    <a:pt x="5713" y="118"/>
                    <a:pt x="5814" y="471"/>
                  </a:cubicBezTo>
                  <a:cubicBezTo>
                    <a:pt x="5982" y="1059"/>
                    <a:pt x="6201" y="1160"/>
                    <a:pt x="6806" y="1177"/>
                  </a:cubicBezTo>
                  <a:cubicBezTo>
                    <a:pt x="7125" y="1194"/>
                    <a:pt x="7444" y="1177"/>
                    <a:pt x="7763" y="1227"/>
                  </a:cubicBezTo>
                  <a:cubicBezTo>
                    <a:pt x="8200" y="1295"/>
                    <a:pt x="8385" y="1110"/>
                    <a:pt x="8419" y="656"/>
                  </a:cubicBezTo>
                  <a:cubicBezTo>
                    <a:pt x="8435" y="337"/>
                    <a:pt x="8570" y="253"/>
                    <a:pt x="8856" y="270"/>
                  </a:cubicBezTo>
                  <a:cubicBezTo>
                    <a:pt x="9124" y="286"/>
                    <a:pt x="9393" y="186"/>
                    <a:pt x="9460" y="639"/>
                  </a:cubicBezTo>
                  <a:cubicBezTo>
                    <a:pt x="9511" y="1160"/>
                    <a:pt x="9662" y="1261"/>
                    <a:pt x="10166" y="1295"/>
                  </a:cubicBezTo>
                  <a:cubicBezTo>
                    <a:pt x="10704" y="1328"/>
                    <a:pt x="11242" y="1311"/>
                    <a:pt x="11779" y="1311"/>
                  </a:cubicBezTo>
                  <a:cubicBezTo>
                    <a:pt x="12048" y="1311"/>
                    <a:pt x="12166" y="1177"/>
                    <a:pt x="12166" y="908"/>
                  </a:cubicBezTo>
                  <a:cubicBezTo>
                    <a:pt x="12183" y="639"/>
                    <a:pt x="12132" y="320"/>
                    <a:pt x="12485" y="202"/>
                  </a:cubicBezTo>
                  <a:cubicBezTo>
                    <a:pt x="12855" y="85"/>
                    <a:pt x="13208" y="135"/>
                    <a:pt x="13560" y="270"/>
                  </a:cubicBezTo>
                  <a:cubicBezTo>
                    <a:pt x="13661" y="303"/>
                    <a:pt x="13678" y="421"/>
                    <a:pt x="13728" y="522"/>
                  </a:cubicBezTo>
                  <a:cubicBezTo>
                    <a:pt x="14014" y="1244"/>
                    <a:pt x="13829" y="2017"/>
                    <a:pt x="13208" y="2488"/>
                  </a:cubicBezTo>
                  <a:cubicBezTo>
                    <a:pt x="12519" y="3042"/>
                    <a:pt x="11998" y="3765"/>
                    <a:pt x="11342" y="4353"/>
                  </a:cubicBezTo>
                  <a:cubicBezTo>
                    <a:pt x="10889" y="4739"/>
                    <a:pt x="10553" y="5243"/>
                    <a:pt x="10032" y="5563"/>
                  </a:cubicBezTo>
                  <a:cubicBezTo>
                    <a:pt x="9881" y="5647"/>
                    <a:pt x="9864" y="5764"/>
                    <a:pt x="9881" y="5932"/>
                  </a:cubicBezTo>
                  <a:cubicBezTo>
                    <a:pt x="9931" y="6907"/>
                    <a:pt x="9931" y="7898"/>
                    <a:pt x="9864" y="8873"/>
                  </a:cubicBezTo>
                  <a:cubicBezTo>
                    <a:pt x="9780" y="10015"/>
                    <a:pt x="9813" y="11158"/>
                    <a:pt x="9797" y="12301"/>
                  </a:cubicBezTo>
                  <a:cubicBezTo>
                    <a:pt x="9780" y="13292"/>
                    <a:pt x="9813" y="14283"/>
                    <a:pt x="9746" y="15275"/>
                  </a:cubicBezTo>
                  <a:cubicBezTo>
                    <a:pt x="9713" y="15863"/>
                    <a:pt x="9679" y="16468"/>
                    <a:pt x="9713" y="17056"/>
                  </a:cubicBezTo>
                  <a:cubicBezTo>
                    <a:pt x="9729" y="17425"/>
                    <a:pt x="9729" y="17795"/>
                    <a:pt x="9713" y="18165"/>
                  </a:cubicBezTo>
                  <a:cubicBezTo>
                    <a:pt x="9696" y="18417"/>
                    <a:pt x="9662" y="18686"/>
                    <a:pt x="9561" y="18921"/>
                  </a:cubicBezTo>
                  <a:cubicBezTo>
                    <a:pt x="9460" y="19156"/>
                    <a:pt x="9141" y="19089"/>
                    <a:pt x="8940" y="19156"/>
                  </a:cubicBezTo>
                  <a:cubicBezTo>
                    <a:pt x="8435" y="19307"/>
                    <a:pt x="8116" y="19610"/>
                    <a:pt x="7931" y="20080"/>
                  </a:cubicBezTo>
                  <a:cubicBezTo>
                    <a:pt x="7780" y="20450"/>
                    <a:pt x="7595" y="20752"/>
                    <a:pt x="7175" y="2056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-1917410" y="2242775"/>
              <a:ext cx="626254" cy="905327"/>
            </a:xfrm>
            <a:custGeom>
              <a:avLst/>
              <a:gdLst/>
              <a:ahLst/>
              <a:cxnLst/>
              <a:rect l="l" t="t" r="r" b="b"/>
              <a:pathLst>
                <a:path w="11880" h="17174" extrusionOk="0">
                  <a:moveTo>
                    <a:pt x="5713" y="1"/>
                  </a:moveTo>
                  <a:cubicBezTo>
                    <a:pt x="5831" y="68"/>
                    <a:pt x="5864" y="169"/>
                    <a:pt x="5898" y="269"/>
                  </a:cubicBezTo>
                  <a:cubicBezTo>
                    <a:pt x="6503" y="1815"/>
                    <a:pt x="7208" y="3328"/>
                    <a:pt x="7679" y="4907"/>
                  </a:cubicBezTo>
                  <a:cubicBezTo>
                    <a:pt x="8166" y="6571"/>
                    <a:pt x="8704" y="8234"/>
                    <a:pt x="9158" y="9914"/>
                  </a:cubicBezTo>
                  <a:cubicBezTo>
                    <a:pt x="9376" y="10721"/>
                    <a:pt x="9679" y="11511"/>
                    <a:pt x="9981" y="12300"/>
                  </a:cubicBezTo>
                  <a:cubicBezTo>
                    <a:pt x="10435" y="13493"/>
                    <a:pt x="10905" y="14703"/>
                    <a:pt x="11392" y="15896"/>
                  </a:cubicBezTo>
                  <a:cubicBezTo>
                    <a:pt x="11527" y="16249"/>
                    <a:pt x="11712" y="16585"/>
                    <a:pt x="11880" y="16938"/>
                  </a:cubicBezTo>
                  <a:cubicBezTo>
                    <a:pt x="11745" y="17089"/>
                    <a:pt x="11577" y="17039"/>
                    <a:pt x="11443" y="17039"/>
                  </a:cubicBezTo>
                  <a:cubicBezTo>
                    <a:pt x="11023" y="16988"/>
                    <a:pt x="10939" y="16904"/>
                    <a:pt x="10939" y="16467"/>
                  </a:cubicBezTo>
                  <a:cubicBezTo>
                    <a:pt x="10939" y="16350"/>
                    <a:pt x="10972" y="16215"/>
                    <a:pt x="10956" y="16098"/>
                  </a:cubicBezTo>
                  <a:cubicBezTo>
                    <a:pt x="10821" y="15291"/>
                    <a:pt x="10653" y="15190"/>
                    <a:pt x="9847" y="15174"/>
                  </a:cubicBezTo>
                  <a:cubicBezTo>
                    <a:pt x="9174" y="15157"/>
                    <a:pt x="8519" y="15325"/>
                    <a:pt x="7847" y="15325"/>
                  </a:cubicBezTo>
                  <a:cubicBezTo>
                    <a:pt x="7528" y="15325"/>
                    <a:pt x="7326" y="15527"/>
                    <a:pt x="7158" y="15745"/>
                  </a:cubicBezTo>
                  <a:cubicBezTo>
                    <a:pt x="7007" y="15930"/>
                    <a:pt x="6906" y="16148"/>
                    <a:pt x="6856" y="16383"/>
                  </a:cubicBezTo>
                  <a:cubicBezTo>
                    <a:pt x="6654" y="17156"/>
                    <a:pt x="6654" y="17140"/>
                    <a:pt x="5915" y="17056"/>
                  </a:cubicBezTo>
                  <a:cubicBezTo>
                    <a:pt x="5595" y="17022"/>
                    <a:pt x="5511" y="16854"/>
                    <a:pt x="5461" y="16619"/>
                  </a:cubicBezTo>
                  <a:cubicBezTo>
                    <a:pt x="5427" y="16417"/>
                    <a:pt x="5411" y="16232"/>
                    <a:pt x="5394" y="16031"/>
                  </a:cubicBezTo>
                  <a:cubicBezTo>
                    <a:pt x="5360" y="15711"/>
                    <a:pt x="5175" y="15510"/>
                    <a:pt x="4856" y="15493"/>
                  </a:cubicBezTo>
                  <a:cubicBezTo>
                    <a:pt x="4167" y="15476"/>
                    <a:pt x="3478" y="15476"/>
                    <a:pt x="2789" y="15527"/>
                  </a:cubicBezTo>
                  <a:cubicBezTo>
                    <a:pt x="2084" y="15577"/>
                    <a:pt x="1731" y="16014"/>
                    <a:pt x="1563" y="16636"/>
                  </a:cubicBezTo>
                  <a:cubicBezTo>
                    <a:pt x="1411" y="17173"/>
                    <a:pt x="1411" y="17173"/>
                    <a:pt x="857" y="17156"/>
                  </a:cubicBezTo>
                  <a:cubicBezTo>
                    <a:pt x="0" y="17106"/>
                    <a:pt x="67" y="17123"/>
                    <a:pt x="336" y="16283"/>
                  </a:cubicBezTo>
                  <a:cubicBezTo>
                    <a:pt x="639" y="15258"/>
                    <a:pt x="1025" y="14266"/>
                    <a:pt x="1260" y="13208"/>
                  </a:cubicBezTo>
                  <a:cubicBezTo>
                    <a:pt x="1462" y="12284"/>
                    <a:pt x="1731" y="11376"/>
                    <a:pt x="2050" y="10486"/>
                  </a:cubicBezTo>
                  <a:cubicBezTo>
                    <a:pt x="2403" y="9494"/>
                    <a:pt x="2588" y="8452"/>
                    <a:pt x="2907" y="7444"/>
                  </a:cubicBezTo>
                  <a:cubicBezTo>
                    <a:pt x="3243" y="6335"/>
                    <a:pt x="3629" y="5243"/>
                    <a:pt x="3999" y="4151"/>
                  </a:cubicBezTo>
                  <a:cubicBezTo>
                    <a:pt x="4470" y="2807"/>
                    <a:pt x="5058" y="1530"/>
                    <a:pt x="5579" y="219"/>
                  </a:cubicBezTo>
                  <a:cubicBezTo>
                    <a:pt x="5612" y="135"/>
                    <a:pt x="5663" y="85"/>
                    <a:pt x="5713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-3959070" y="2242775"/>
              <a:ext cx="614762" cy="899107"/>
            </a:xfrm>
            <a:custGeom>
              <a:avLst/>
              <a:gdLst/>
              <a:ahLst/>
              <a:cxnLst/>
              <a:rect l="l" t="t" r="r" b="b"/>
              <a:pathLst>
                <a:path w="11662" h="17056" extrusionOk="0">
                  <a:moveTo>
                    <a:pt x="11561" y="17056"/>
                  </a:moveTo>
                  <a:cubicBezTo>
                    <a:pt x="10939" y="17022"/>
                    <a:pt x="10939" y="17022"/>
                    <a:pt x="10771" y="16451"/>
                  </a:cubicBezTo>
                  <a:cubicBezTo>
                    <a:pt x="10620" y="15913"/>
                    <a:pt x="10317" y="15577"/>
                    <a:pt x="9729" y="15476"/>
                  </a:cubicBezTo>
                  <a:cubicBezTo>
                    <a:pt x="9074" y="15358"/>
                    <a:pt x="8435" y="15409"/>
                    <a:pt x="7830" y="15594"/>
                  </a:cubicBezTo>
                  <a:cubicBezTo>
                    <a:pt x="7427" y="15711"/>
                    <a:pt x="7074" y="15980"/>
                    <a:pt x="6957" y="16400"/>
                  </a:cubicBezTo>
                  <a:cubicBezTo>
                    <a:pt x="6805" y="16904"/>
                    <a:pt x="6503" y="17022"/>
                    <a:pt x="5999" y="17022"/>
                  </a:cubicBezTo>
                  <a:cubicBezTo>
                    <a:pt x="5243" y="17022"/>
                    <a:pt x="5159" y="17022"/>
                    <a:pt x="5075" y="16215"/>
                  </a:cubicBezTo>
                  <a:cubicBezTo>
                    <a:pt x="5041" y="15879"/>
                    <a:pt x="4890" y="15779"/>
                    <a:pt x="4638" y="15678"/>
                  </a:cubicBezTo>
                  <a:cubicBezTo>
                    <a:pt x="3898" y="15443"/>
                    <a:pt x="3159" y="15443"/>
                    <a:pt x="2420" y="15611"/>
                  </a:cubicBezTo>
                  <a:cubicBezTo>
                    <a:pt x="2033" y="15711"/>
                    <a:pt x="1764" y="15997"/>
                    <a:pt x="1664" y="16350"/>
                  </a:cubicBezTo>
                  <a:cubicBezTo>
                    <a:pt x="1529" y="16770"/>
                    <a:pt x="1294" y="16921"/>
                    <a:pt x="857" y="16888"/>
                  </a:cubicBezTo>
                  <a:cubicBezTo>
                    <a:pt x="588" y="16871"/>
                    <a:pt x="319" y="16938"/>
                    <a:pt x="0" y="16904"/>
                  </a:cubicBezTo>
                  <a:cubicBezTo>
                    <a:pt x="185" y="16232"/>
                    <a:pt x="353" y="15594"/>
                    <a:pt x="538" y="14955"/>
                  </a:cubicBezTo>
                  <a:cubicBezTo>
                    <a:pt x="924" y="13661"/>
                    <a:pt x="1227" y="12334"/>
                    <a:pt x="1731" y="11091"/>
                  </a:cubicBezTo>
                  <a:cubicBezTo>
                    <a:pt x="2369" y="9578"/>
                    <a:pt x="2840" y="8016"/>
                    <a:pt x="3226" y="6436"/>
                  </a:cubicBezTo>
                  <a:cubicBezTo>
                    <a:pt x="3630" y="4873"/>
                    <a:pt x="4369" y="3462"/>
                    <a:pt x="4755" y="1899"/>
                  </a:cubicBezTo>
                  <a:cubicBezTo>
                    <a:pt x="4856" y="1446"/>
                    <a:pt x="4890" y="975"/>
                    <a:pt x="5041" y="521"/>
                  </a:cubicBezTo>
                  <a:cubicBezTo>
                    <a:pt x="5108" y="337"/>
                    <a:pt x="5091" y="135"/>
                    <a:pt x="5293" y="1"/>
                  </a:cubicBezTo>
                  <a:cubicBezTo>
                    <a:pt x="5646" y="404"/>
                    <a:pt x="5780" y="908"/>
                    <a:pt x="5965" y="1378"/>
                  </a:cubicBezTo>
                  <a:cubicBezTo>
                    <a:pt x="6906" y="3882"/>
                    <a:pt x="7746" y="6403"/>
                    <a:pt x="8553" y="8957"/>
                  </a:cubicBezTo>
                  <a:cubicBezTo>
                    <a:pt x="9427" y="11679"/>
                    <a:pt x="10401" y="14384"/>
                    <a:pt x="11661" y="16955"/>
                  </a:cubicBezTo>
                  <a:cubicBezTo>
                    <a:pt x="11628" y="16988"/>
                    <a:pt x="11594" y="17022"/>
                    <a:pt x="11561" y="1705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-3081332" y="3554559"/>
              <a:ext cx="908859" cy="329574"/>
            </a:xfrm>
            <a:custGeom>
              <a:avLst/>
              <a:gdLst/>
              <a:ahLst/>
              <a:cxnLst/>
              <a:rect l="l" t="t" r="r" b="b"/>
              <a:pathLst>
                <a:path w="17241" h="6252" extrusionOk="0">
                  <a:moveTo>
                    <a:pt x="1933" y="4655"/>
                  </a:moveTo>
                  <a:cubicBezTo>
                    <a:pt x="1799" y="4420"/>
                    <a:pt x="2084" y="4118"/>
                    <a:pt x="1849" y="3933"/>
                  </a:cubicBezTo>
                  <a:cubicBezTo>
                    <a:pt x="1648" y="3798"/>
                    <a:pt x="1362" y="3798"/>
                    <a:pt x="1110" y="3714"/>
                  </a:cubicBezTo>
                  <a:cubicBezTo>
                    <a:pt x="858" y="3647"/>
                    <a:pt x="606" y="3664"/>
                    <a:pt x="354" y="3664"/>
                  </a:cubicBezTo>
                  <a:cubicBezTo>
                    <a:pt x="119" y="3647"/>
                    <a:pt x="1" y="3563"/>
                    <a:pt x="1" y="3294"/>
                  </a:cubicBezTo>
                  <a:cubicBezTo>
                    <a:pt x="68" y="2437"/>
                    <a:pt x="102" y="1580"/>
                    <a:pt x="135" y="707"/>
                  </a:cubicBezTo>
                  <a:cubicBezTo>
                    <a:pt x="135" y="589"/>
                    <a:pt x="203" y="505"/>
                    <a:pt x="320" y="488"/>
                  </a:cubicBezTo>
                  <a:cubicBezTo>
                    <a:pt x="421" y="471"/>
                    <a:pt x="539" y="438"/>
                    <a:pt x="606" y="538"/>
                  </a:cubicBezTo>
                  <a:cubicBezTo>
                    <a:pt x="656" y="589"/>
                    <a:pt x="673" y="656"/>
                    <a:pt x="690" y="723"/>
                  </a:cubicBezTo>
                  <a:cubicBezTo>
                    <a:pt x="975" y="1513"/>
                    <a:pt x="1614" y="1664"/>
                    <a:pt x="2353" y="1580"/>
                  </a:cubicBezTo>
                  <a:cubicBezTo>
                    <a:pt x="2807" y="1530"/>
                    <a:pt x="3244" y="1530"/>
                    <a:pt x="3698" y="1496"/>
                  </a:cubicBezTo>
                  <a:cubicBezTo>
                    <a:pt x="4302" y="1429"/>
                    <a:pt x="4370" y="1328"/>
                    <a:pt x="4286" y="740"/>
                  </a:cubicBezTo>
                  <a:cubicBezTo>
                    <a:pt x="4218" y="253"/>
                    <a:pt x="4302" y="118"/>
                    <a:pt x="4823" y="68"/>
                  </a:cubicBezTo>
                  <a:cubicBezTo>
                    <a:pt x="5176" y="34"/>
                    <a:pt x="5546" y="68"/>
                    <a:pt x="5916" y="34"/>
                  </a:cubicBezTo>
                  <a:cubicBezTo>
                    <a:pt x="6285" y="1"/>
                    <a:pt x="6520" y="135"/>
                    <a:pt x="6588" y="488"/>
                  </a:cubicBezTo>
                  <a:cubicBezTo>
                    <a:pt x="6756" y="1362"/>
                    <a:pt x="7327" y="1614"/>
                    <a:pt x="8134" y="1614"/>
                  </a:cubicBezTo>
                  <a:cubicBezTo>
                    <a:pt x="8520" y="1597"/>
                    <a:pt x="8906" y="1698"/>
                    <a:pt x="9293" y="1715"/>
                  </a:cubicBezTo>
                  <a:cubicBezTo>
                    <a:pt x="9747" y="1748"/>
                    <a:pt x="9847" y="1664"/>
                    <a:pt x="10015" y="1244"/>
                  </a:cubicBezTo>
                  <a:cubicBezTo>
                    <a:pt x="10049" y="1177"/>
                    <a:pt x="10083" y="1093"/>
                    <a:pt x="10100" y="1009"/>
                  </a:cubicBezTo>
                  <a:cubicBezTo>
                    <a:pt x="10167" y="354"/>
                    <a:pt x="10352" y="202"/>
                    <a:pt x="11074" y="202"/>
                  </a:cubicBezTo>
                  <a:cubicBezTo>
                    <a:pt x="11578" y="202"/>
                    <a:pt x="12065" y="186"/>
                    <a:pt x="12570" y="152"/>
                  </a:cubicBezTo>
                  <a:cubicBezTo>
                    <a:pt x="12872" y="135"/>
                    <a:pt x="13057" y="253"/>
                    <a:pt x="13141" y="555"/>
                  </a:cubicBezTo>
                  <a:cubicBezTo>
                    <a:pt x="13174" y="723"/>
                    <a:pt x="13258" y="875"/>
                    <a:pt x="13309" y="1043"/>
                  </a:cubicBezTo>
                  <a:cubicBezTo>
                    <a:pt x="13443" y="1513"/>
                    <a:pt x="13746" y="1816"/>
                    <a:pt x="14250" y="1900"/>
                  </a:cubicBezTo>
                  <a:cubicBezTo>
                    <a:pt x="14451" y="1933"/>
                    <a:pt x="14653" y="2051"/>
                    <a:pt x="14855" y="2101"/>
                  </a:cubicBezTo>
                  <a:cubicBezTo>
                    <a:pt x="15359" y="2236"/>
                    <a:pt x="15796" y="1984"/>
                    <a:pt x="15947" y="1463"/>
                  </a:cubicBezTo>
                  <a:cubicBezTo>
                    <a:pt x="16014" y="1194"/>
                    <a:pt x="16098" y="925"/>
                    <a:pt x="16065" y="639"/>
                  </a:cubicBezTo>
                  <a:cubicBezTo>
                    <a:pt x="16031" y="337"/>
                    <a:pt x="16249" y="303"/>
                    <a:pt x="16451" y="236"/>
                  </a:cubicBezTo>
                  <a:cubicBezTo>
                    <a:pt x="16720" y="169"/>
                    <a:pt x="16720" y="387"/>
                    <a:pt x="16753" y="538"/>
                  </a:cubicBezTo>
                  <a:cubicBezTo>
                    <a:pt x="17022" y="1446"/>
                    <a:pt x="17106" y="2387"/>
                    <a:pt x="17224" y="3328"/>
                  </a:cubicBezTo>
                  <a:cubicBezTo>
                    <a:pt x="17241" y="3546"/>
                    <a:pt x="17207" y="3697"/>
                    <a:pt x="16938" y="3731"/>
                  </a:cubicBezTo>
                  <a:cubicBezTo>
                    <a:pt x="16720" y="3748"/>
                    <a:pt x="16535" y="3865"/>
                    <a:pt x="16317" y="3916"/>
                  </a:cubicBezTo>
                  <a:cubicBezTo>
                    <a:pt x="15762" y="4050"/>
                    <a:pt x="15510" y="4437"/>
                    <a:pt x="15443" y="4974"/>
                  </a:cubicBezTo>
                  <a:cubicBezTo>
                    <a:pt x="15342" y="5865"/>
                    <a:pt x="15342" y="5865"/>
                    <a:pt x="14418" y="5865"/>
                  </a:cubicBezTo>
                  <a:cubicBezTo>
                    <a:pt x="14300" y="5865"/>
                    <a:pt x="14199" y="5865"/>
                    <a:pt x="14099" y="5865"/>
                  </a:cubicBezTo>
                  <a:cubicBezTo>
                    <a:pt x="13813" y="5899"/>
                    <a:pt x="13746" y="5764"/>
                    <a:pt x="13712" y="5495"/>
                  </a:cubicBezTo>
                  <a:cubicBezTo>
                    <a:pt x="13578" y="4353"/>
                    <a:pt x="13746" y="4134"/>
                    <a:pt x="12183" y="4084"/>
                  </a:cubicBezTo>
                  <a:cubicBezTo>
                    <a:pt x="11595" y="4067"/>
                    <a:pt x="11024" y="4118"/>
                    <a:pt x="10452" y="4202"/>
                  </a:cubicBezTo>
                  <a:cubicBezTo>
                    <a:pt x="9898" y="4286"/>
                    <a:pt x="9545" y="4571"/>
                    <a:pt x="9427" y="5126"/>
                  </a:cubicBezTo>
                  <a:cubicBezTo>
                    <a:pt x="9427" y="5159"/>
                    <a:pt x="9411" y="5210"/>
                    <a:pt x="9394" y="5243"/>
                  </a:cubicBezTo>
                  <a:cubicBezTo>
                    <a:pt x="9142" y="6184"/>
                    <a:pt x="9024" y="6252"/>
                    <a:pt x="8066" y="6167"/>
                  </a:cubicBezTo>
                  <a:cubicBezTo>
                    <a:pt x="7865" y="6151"/>
                    <a:pt x="7797" y="6083"/>
                    <a:pt x="7747" y="5882"/>
                  </a:cubicBezTo>
                  <a:cubicBezTo>
                    <a:pt x="7646" y="5495"/>
                    <a:pt x="7680" y="5109"/>
                    <a:pt x="7629" y="4722"/>
                  </a:cubicBezTo>
                  <a:cubicBezTo>
                    <a:pt x="7529" y="4050"/>
                    <a:pt x="7445" y="4000"/>
                    <a:pt x="6773" y="4034"/>
                  </a:cubicBezTo>
                  <a:cubicBezTo>
                    <a:pt x="6084" y="4067"/>
                    <a:pt x="5395" y="4067"/>
                    <a:pt x="4706" y="4067"/>
                  </a:cubicBezTo>
                  <a:cubicBezTo>
                    <a:pt x="3983" y="4084"/>
                    <a:pt x="3698" y="4336"/>
                    <a:pt x="3597" y="5058"/>
                  </a:cubicBezTo>
                  <a:cubicBezTo>
                    <a:pt x="3580" y="5143"/>
                    <a:pt x="3597" y="5243"/>
                    <a:pt x="3563" y="5311"/>
                  </a:cubicBezTo>
                  <a:cubicBezTo>
                    <a:pt x="3446" y="5563"/>
                    <a:pt x="3630" y="5999"/>
                    <a:pt x="3328" y="6067"/>
                  </a:cubicBezTo>
                  <a:cubicBezTo>
                    <a:pt x="2958" y="6151"/>
                    <a:pt x="2538" y="6184"/>
                    <a:pt x="2135" y="6033"/>
                  </a:cubicBezTo>
                  <a:cubicBezTo>
                    <a:pt x="2034" y="5999"/>
                    <a:pt x="1950" y="5949"/>
                    <a:pt x="1984" y="5798"/>
                  </a:cubicBezTo>
                  <a:cubicBezTo>
                    <a:pt x="2051" y="5428"/>
                    <a:pt x="1900" y="5042"/>
                    <a:pt x="1933" y="46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-2855453" y="1928337"/>
              <a:ext cx="434951" cy="639591"/>
            </a:xfrm>
            <a:custGeom>
              <a:avLst/>
              <a:gdLst/>
              <a:ahLst/>
              <a:cxnLst/>
              <a:rect l="l" t="t" r="r" b="b"/>
              <a:pathLst>
                <a:path w="8251" h="12133" extrusionOk="0">
                  <a:moveTo>
                    <a:pt x="3832" y="1"/>
                  </a:moveTo>
                  <a:cubicBezTo>
                    <a:pt x="5193" y="3983"/>
                    <a:pt x="6436" y="7982"/>
                    <a:pt x="8251" y="11763"/>
                  </a:cubicBezTo>
                  <a:cubicBezTo>
                    <a:pt x="8150" y="11847"/>
                    <a:pt x="8016" y="11796"/>
                    <a:pt x="7898" y="11830"/>
                  </a:cubicBezTo>
                  <a:cubicBezTo>
                    <a:pt x="7562" y="11914"/>
                    <a:pt x="7428" y="11763"/>
                    <a:pt x="7360" y="11443"/>
                  </a:cubicBezTo>
                  <a:cubicBezTo>
                    <a:pt x="7243" y="10922"/>
                    <a:pt x="7209" y="10939"/>
                    <a:pt x="6671" y="10889"/>
                  </a:cubicBezTo>
                  <a:cubicBezTo>
                    <a:pt x="6268" y="10855"/>
                    <a:pt x="5899" y="10939"/>
                    <a:pt x="5529" y="11057"/>
                  </a:cubicBezTo>
                  <a:cubicBezTo>
                    <a:pt x="5226" y="11158"/>
                    <a:pt x="5008" y="11326"/>
                    <a:pt x="4874" y="11628"/>
                  </a:cubicBezTo>
                  <a:cubicBezTo>
                    <a:pt x="4806" y="11779"/>
                    <a:pt x="4739" y="11931"/>
                    <a:pt x="4554" y="12015"/>
                  </a:cubicBezTo>
                  <a:cubicBezTo>
                    <a:pt x="4218" y="12132"/>
                    <a:pt x="4084" y="12065"/>
                    <a:pt x="4033" y="11712"/>
                  </a:cubicBezTo>
                  <a:cubicBezTo>
                    <a:pt x="4017" y="11561"/>
                    <a:pt x="4000" y="11410"/>
                    <a:pt x="3983" y="11259"/>
                  </a:cubicBezTo>
                  <a:cubicBezTo>
                    <a:pt x="3933" y="10939"/>
                    <a:pt x="3781" y="10738"/>
                    <a:pt x="3428" y="10771"/>
                  </a:cubicBezTo>
                  <a:cubicBezTo>
                    <a:pt x="2891" y="10822"/>
                    <a:pt x="2370" y="10586"/>
                    <a:pt x="1832" y="10670"/>
                  </a:cubicBezTo>
                  <a:cubicBezTo>
                    <a:pt x="1328" y="10738"/>
                    <a:pt x="824" y="10754"/>
                    <a:pt x="690" y="11393"/>
                  </a:cubicBezTo>
                  <a:cubicBezTo>
                    <a:pt x="639" y="11611"/>
                    <a:pt x="438" y="11611"/>
                    <a:pt x="270" y="11578"/>
                  </a:cubicBezTo>
                  <a:cubicBezTo>
                    <a:pt x="118" y="11578"/>
                    <a:pt x="1" y="11477"/>
                    <a:pt x="101" y="11326"/>
                  </a:cubicBezTo>
                  <a:cubicBezTo>
                    <a:pt x="202" y="11141"/>
                    <a:pt x="186" y="10906"/>
                    <a:pt x="253" y="10721"/>
                  </a:cubicBezTo>
                  <a:cubicBezTo>
                    <a:pt x="958" y="8805"/>
                    <a:pt x="1429" y="6823"/>
                    <a:pt x="2084" y="4907"/>
                  </a:cubicBezTo>
                  <a:cubicBezTo>
                    <a:pt x="2605" y="3361"/>
                    <a:pt x="3109" y="1815"/>
                    <a:pt x="3613" y="269"/>
                  </a:cubicBezTo>
                  <a:cubicBezTo>
                    <a:pt x="3630" y="185"/>
                    <a:pt x="3647" y="101"/>
                    <a:pt x="383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-4369184" y="1890225"/>
              <a:ext cx="679444" cy="210017"/>
            </a:xfrm>
            <a:custGeom>
              <a:avLst/>
              <a:gdLst/>
              <a:ahLst/>
              <a:cxnLst/>
              <a:rect l="l" t="t" r="r" b="b"/>
              <a:pathLst>
                <a:path w="12889" h="3984" extrusionOk="0">
                  <a:moveTo>
                    <a:pt x="0" y="2656"/>
                  </a:moveTo>
                  <a:cubicBezTo>
                    <a:pt x="1109" y="2605"/>
                    <a:pt x="2185" y="2387"/>
                    <a:pt x="3277" y="2320"/>
                  </a:cubicBezTo>
                  <a:cubicBezTo>
                    <a:pt x="3815" y="2286"/>
                    <a:pt x="4319" y="2068"/>
                    <a:pt x="4823" y="1900"/>
                  </a:cubicBezTo>
                  <a:cubicBezTo>
                    <a:pt x="4974" y="1849"/>
                    <a:pt x="5109" y="1765"/>
                    <a:pt x="5092" y="1580"/>
                  </a:cubicBezTo>
                  <a:cubicBezTo>
                    <a:pt x="5075" y="1379"/>
                    <a:pt x="4940" y="1228"/>
                    <a:pt x="4772" y="1211"/>
                  </a:cubicBezTo>
                  <a:cubicBezTo>
                    <a:pt x="4201" y="1160"/>
                    <a:pt x="3663" y="942"/>
                    <a:pt x="3109" y="824"/>
                  </a:cubicBezTo>
                  <a:cubicBezTo>
                    <a:pt x="2454" y="690"/>
                    <a:pt x="1849" y="354"/>
                    <a:pt x="1227" y="51"/>
                  </a:cubicBezTo>
                  <a:cubicBezTo>
                    <a:pt x="1429" y="1"/>
                    <a:pt x="1630" y="1"/>
                    <a:pt x="1832" y="35"/>
                  </a:cubicBezTo>
                  <a:cubicBezTo>
                    <a:pt x="2773" y="203"/>
                    <a:pt x="3731" y="287"/>
                    <a:pt x="4688" y="337"/>
                  </a:cubicBezTo>
                  <a:cubicBezTo>
                    <a:pt x="5361" y="371"/>
                    <a:pt x="5982" y="656"/>
                    <a:pt x="6654" y="690"/>
                  </a:cubicBezTo>
                  <a:cubicBezTo>
                    <a:pt x="6789" y="690"/>
                    <a:pt x="6923" y="740"/>
                    <a:pt x="7041" y="724"/>
                  </a:cubicBezTo>
                  <a:cubicBezTo>
                    <a:pt x="7780" y="606"/>
                    <a:pt x="8536" y="639"/>
                    <a:pt x="9292" y="656"/>
                  </a:cubicBezTo>
                  <a:cubicBezTo>
                    <a:pt x="10267" y="673"/>
                    <a:pt x="11208" y="539"/>
                    <a:pt x="12166" y="387"/>
                  </a:cubicBezTo>
                  <a:cubicBezTo>
                    <a:pt x="12653" y="320"/>
                    <a:pt x="12687" y="337"/>
                    <a:pt x="12687" y="757"/>
                  </a:cubicBezTo>
                  <a:cubicBezTo>
                    <a:pt x="12720" y="1597"/>
                    <a:pt x="12888" y="2437"/>
                    <a:pt x="12855" y="3278"/>
                  </a:cubicBezTo>
                  <a:cubicBezTo>
                    <a:pt x="12821" y="3765"/>
                    <a:pt x="12821" y="3731"/>
                    <a:pt x="12351" y="3815"/>
                  </a:cubicBezTo>
                  <a:cubicBezTo>
                    <a:pt x="11947" y="3866"/>
                    <a:pt x="11578" y="3748"/>
                    <a:pt x="11208" y="3731"/>
                  </a:cubicBezTo>
                  <a:cubicBezTo>
                    <a:pt x="10435" y="3714"/>
                    <a:pt x="9679" y="3647"/>
                    <a:pt x="8923" y="3630"/>
                  </a:cubicBezTo>
                  <a:cubicBezTo>
                    <a:pt x="8368" y="3614"/>
                    <a:pt x="7847" y="3698"/>
                    <a:pt x="7310" y="3765"/>
                  </a:cubicBezTo>
                  <a:cubicBezTo>
                    <a:pt x="5949" y="3933"/>
                    <a:pt x="4604" y="3983"/>
                    <a:pt x="3227" y="3782"/>
                  </a:cubicBezTo>
                  <a:cubicBezTo>
                    <a:pt x="2353" y="3647"/>
                    <a:pt x="1513" y="3429"/>
                    <a:pt x="757" y="2975"/>
                  </a:cubicBezTo>
                  <a:cubicBezTo>
                    <a:pt x="521" y="2841"/>
                    <a:pt x="252" y="2757"/>
                    <a:pt x="0" y="265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-2648182" y="4589121"/>
              <a:ext cx="210860" cy="466844"/>
            </a:xfrm>
            <a:custGeom>
              <a:avLst/>
              <a:gdLst/>
              <a:ahLst/>
              <a:cxnLst/>
              <a:rect l="l" t="t" r="r" b="b"/>
              <a:pathLst>
                <a:path w="4000" h="8856" extrusionOk="0">
                  <a:moveTo>
                    <a:pt x="2303" y="8839"/>
                  </a:moveTo>
                  <a:cubicBezTo>
                    <a:pt x="1580" y="8839"/>
                    <a:pt x="1059" y="8839"/>
                    <a:pt x="555" y="8839"/>
                  </a:cubicBezTo>
                  <a:cubicBezTo>
                    <a:pt x="353" y="8856"/>
                    <a:pt x="219" y="8822"/>
                    <a:pt x="202" y="8587"/>
                  </a:cubicBezTo>
                  <a:cubicBezTo>
                    <a:pt x="152" y="7612"/>
                    <a:pt x="1" y="6638"/>
                    <a:pt x="68" y="5680"/>
                  </a:cubicBezTo>
                  <a:cubicBezTo>
                    <a:pt x="169" y="4537"/>
                    <a:pt x="185" y="3378"/>
                    <a:pt x="286" y="2235"/>
                  </a:cubicBezTo>
                  <a:cubicBezTo>
                    <a:pt x="353" y="1631"/>
                    <a:pt x="404" y="992"/>
                    <a:pt x="269" y="370"/>
                  </a:cubicBezTo>
                  <a:cubicBezTo>
                    <a:pt x="202" y="101"/>
                    <a:pt x="337" y="1"/>
                    <a:pt x="572" y="51"/>
                  </a:cubicBezTo>
                  <a:cubicBezTo>
                    <a:pt x="1362" y="152"/>
                    <a:pt x="2084" y="438"/>
                    <a:pt x="2555" y="1110"/>
                  </a:cubicBezTo>
                  <a:cubicBezTo>
                    <a:pt x="3176" y="2000"/>
                    <a:pt x="3512" y="2975"/>
                    <a:pt x="3596" y="4050"/>
                  </a:cubicBezTo>
                  <a:cubicBezTo>
                    <a:pt x="3664" y="4874"/>
                    <a:pt x="3764" y="5680"/>
                    <a:pt x="3899" y="6487"/>
                  </a:cubicBezTo>
                  <a:cubicBezTo>
                    <a:pt x="4000" y="7159"/>
                    <a:pt x="3966" y="7814"/>
                    <a:pt x="3983" y="8486"/>
                  </a:cubicBezTo>
                  <a:cubicBezTo>
                    <a:pt x="4000" y="8738"/>
                    <a:pt x="3899" y="8822"/>
                    <a:pt x="3647" y="8805"/>
                  </a:cubicBezTo>
                  <a:cubicBezTo>
                    <a:pt x="3126" y="8789"/>
                    <a:pt x="2605" y="8789"/>
                    <a:pt x="2303" y="88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-2849233" y="4598873"/>
              <a:ext cx="186927" cy="457092"/>
            </a:xfrm>
            <a:custGeom>
              <a:avLst/>
              <a:gdLst/>
              <a:ahLst/>
              <a:cxnLst/>
              <a:rect l="l" t="t" r="r" b="b"/>
              <a:pathLst>
                <a:path w="3546" h="8671" extrusionOk="0">
                  <a:moveTo>
                    <a:pt x="3529" y="1"/>
                  </a:moveTo>
                  <a:cubicBezTo>
                    <a:pt x="3294" y="2168"/>
                    <a:pt x="3411" y="4285"/>
                    <a:pt x="3361" y="6386"/>
                  </a:cubicBezTo>
                  <a:cubicBezTo>
                    <a:pt x="3344" y="7007"/>
                    <a:pt x="3445" y="7629"/>
                    <a:pt x="3512" y="8251"/>
                  </a:cubicBezTo>
                  <a:cubicBezTo>
                    <a:pt x="3546" y="8520"/>
                    <a:pt x="3462" y="8654"/>
                    <a:pt x="3176" y="8654"/>
                  </a:cubicBezTo>
                  <a:cubicBezTo>
                    <a:pt x="2286" y="8654"/>
                    <a:pt x="1412" y="8654"/>
                    <a:pt x="521" y="8671"/>
                  </a:cubicBezTo>
                  <a:cubicBezTo>
                    <a:pt x="336" y="8671"/>
                    <a:pt x="252" y="8604"/>
                    <a:pt x="236" y="8419"/>
                  </a:cubicBezTo>
                  <a:cubicBezTo>
                    <a:pt x="135" y="7360"/>
                    <a:pt x="0" y="6318"/>
                    <a:pt x="286" y="5277"/>
                  </a:cubicBezTo>
                  <a:cubicBezTo>
                    <a:pt x="471" y="4571"/>
                    <a:pt x="672" y="3865"/>
                    <a:pt x="908" y="3176"/>
                  </a:cubicBezTo>
                  <a:cubicBezTo>
                    <a:pt x="1092" y="2605"/>
                    <a:pt x="1513" y="2134"/>
                    <a:pt x="1731" y="1580"/>
                  </a:cubicBezTo>
                  <a:cubicBezTo>
                    <a:pt x="1933" y="1110"/>
                    <a:pt x="2235" y="757"/>
                    <a:pt x="2588" y="404"/>
                  </a:cubicBezTo>
                  <a:cubicBezTo>
                    <a:pt x="2840" y="152"/>
                    <a:pt x="3109" y="68"/>
                    <a:pt x="3529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-2176973" y="1891121"/>
              <a:ext cx="547445" cy="159516"/>
            </a:xfrm>
            <a:custGeom>
              <a:avLst/>
              <a:gdLst/>
              <a:ahLst/>
              <a:cxnLst/>
              <a:rect l="l" t="t" r="r" b="b"/>
              <a:pathLst>
                <a:path w="10385" h="3026" extrusionOk="0">
                  <a:moveTo>
                    <a:pt x="1" y="1816"/>
                  </a:moveTo>
                  <a:cubicBezTo>
                    <a:pt x="908" y="1832"/>
                    <a:pt x="1631" y="1379"/>
                    <a:pt x="2437" y="1211"/>
                  </a:cubicBezTo>
                  <a:cubicBezTo>
                    <a:pt x="2605" y="1177"/>
                    <a:pt x="2740" y="1059"/>
                    <a:pt x="2857" y="925"/>
                  </a:cubicBezTo>
                  <a:cubicBezTo>
                    <a:pt x="3025" y="690"/>
                    <a:pt x="3025" y="522"/>
                    <a:pt x="2588" y="387"/>
                  </a:cubicBezTo>
                  <a:cubicBezTo>
                    <a:pt x="2941" y="337"/>
                    <a:pt x="3126" y="370"/>
                    <a:pt x="3328" y="404"/>
                  </a:cubicBezTo>
                  <a:cubicBezTo>
                    <a:pt x="4101" y="488"/>
                    <a:pt x="4857" y="471"/>
                    <a:pt x="5630" y="387"/>
                  </a:cubicBezTo>
                  <a:cubicBezTo>
                    <a:pt x="6940" y="236"/>
                    <a:pt x="8251" y="1"/>
                    <a:pt x="9578" y="236"/>
                  </a:cubicBezTo>
                  <a:cubicBezTo>
                    <a:pt x="9746" y="270"/>
                    <a:pt x="9914" y="320"/>
                    <a:pt x="10066" y="387"/>
                  </a:cubicBezTo>
                  <a:cubicBezTo>
                    <a:pt x="10267" y="454"/>
                    <a:pt x="10385" y="589"/>
                    <a:pt x="10335" y="824"/>
                  </a:cubicBezTo>
                  <a:cubicBezTo>
                    <a:pt x="10217" y="1379"/>
                    <a:pt x="10217" y="1933"/>
                    <a:pt x="10200" y="2488"/>
                  </a:cubicBezTo>
                  <a:cubicBezTo>
                    <a:pt x="8806" y="2370"/>
                    <a:pt x="7444" y="2488"/>
                    <a:pt x="6067" y="2588"/>
                  </a:cubicBezTo>
                  <a:cubicBezTo>
                    <a:pt x="4672" y="2672"/>
                    <a:pt x="3261" y="3025"/>
                    <a:pt x="1832" y="2689"/>
                  </a:cubicBezTo>
                  <a:cubicBezTo>
                    <a:pt x="1311" y="2555"/>
                    <a:pt x="790" y="2370"/>
                    <a:pt x="270" y="2185"/>
                  </a:cubicBezTo>
                  <a:cubicBezTo>
                    <a:pt x="152" y="2152"/>
                    <a:pt x="51" y="2051"/>
                    <a:pt x="1" y="181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-3108743" y="1635143"/>
              <a:ext cx="419875" cy="116975"/>
            </a:xfrm>
            <a:custGeom>
              <a:avLst/>
              <a:gdLst/>
              <a:ahLst/>
              <a:cxnLst/>
              <a:rect l="l" t="t" r="r" b="b"/>
              <a:pathLst>
                <a:path w="7965" h="2219" extrusionOk="0">
                  <a:moveTo>
                    <a:pt x="1143" y="1"/>
                  </a:moveTo>
                  <a:cubicBezTo>
                    <a:pt x="1748" y="18"/>
                    <a:pt x="2252" y="34"/>
                    <a:pt x="2756" y="102"/>
                  </a:cubicBezTo>
                  <a:cubicBezTo>
                    <a:pt x="3629" y="202"/>
                    <a:pt x="4486" y="253"/>
                    <a:pt x="5377" y="219"/>
                  </a:cubicBezTo>
                  <a:cubicBezTo>
                    <a:pt x="6217" y="202"/>
                    <a:pt x="7074" y="68"/>
                    <a:pt x="7965" y="202"/>
                  </a:cubicBezTo>
                  <a:cubicBezTo>
                    <a:pt x="7864" y="690"/>
                    <a:pt x="7881" y="1160"/>
                    <a:pt x="7881" y="1664"/>
                  </a:cubicBezTo>
                  <a:cubicBezTo>
                    <a:pt x="7108" y="1799"/>
                    <a:pt x="6368" y="1815"/>
                    <a:pt x="5629" y="1832"/>
                  </a:cubicBezTo>
                  <a:cubicBezTo>
                    <a:pt x="4856" y="1849"/>
                    <a:pt x="4100" y="2034"/>
                    <a:pt x="3327" y="2135"/>
                  </a:cubicBezTo>
                  <a:cubicBezTo>
                    <a:pt x="3008" y="2168"/>
                    <a:pt x="2689" y="2219"/>
                    <a:pt x="2369" y="2185"/>
                  </a:cubicBezTo>
                  <a:cubicBezTo>
                    <a:pt x="1563" y="2084"/>
                    <a:pt x="739" y="2084"/>
                    <a:pt x="0" y="1731"/>
                  </a:cubicBezTo>
                  <a:cubicBezTo>
                    <a:pt x="807" y="1681"/>
                    <a:pt x="1563" y="1328"/>
                    <a:pt x="2352" y="1110"/>
                  </a:cubicBezTo>
                  <a:cubicBezTo>
                    <a:pt x="2638" y="1026"/>
                    <a:pt x="2655" y="841"/>
                    <a:pt x="2436" y="656"/>
                  </a:cubicBezTo>
                  <a:cubicBezTo>
                    <a:pt x="2218" y="488"/>
                    <a:pt x="1949" y="370"/>
                    <a:pt x="1680" y="303"/>
                  </a:cubicBezTo>
                  <a:cubicBezTo>
                    <a:pt x="1512" y="253"/>
                    <a:pt x="1344" y="253"/>
                    <a:pt x="1143" y="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-3349698" y="3136486"/>
              <a:ext cx="9805" cy="9805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101" y="1"/>
                  </a:moveTo>
                  <a:cubicBezTo>
                    <a:pt x="135" y="51"/>
                    <a:pt x="185" y="102"/>
                    <a:pt x="118" y="152"/>
                  </a:cubicBezTo>
                  <a:cubicBezTo>
                    <a:pt x="68" y="186"/>
                    <a:pt x="17" y="152"/>
                    <a:pt x="1" y="102"/>
                  </a:cubicBezTo>
                  <a:cubicBezTo>
                    <a:pt x="34" y="68"/>
                    <a:pt x="68" y="34"/>
                    <a:pt x="101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2045874" y="1905301"/>
              <a:ext cx="2688" cy="1845"/>
            </a:xfrm>
            <a:custGeom>
              <a:avLst/>
              <a:gdLst/>
              <a:ahLst/>
              <a:cxnLst/>
              <a:rect l="l" t="t" r="r" b="b"/>
              <a:pathLst>
                <a:path w="51" h="35" extrusionOk="0">
                  <a:moveTo>
                    <a:pt x="51" y="17"/>
                  </a:moveTo>
                  <a:lnTo>
                    <a:pt x="1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2110554" y="4575837"/>
              <a:ext cx="192304" cy="241856"/>
            </a:xfrm>
            <a:custGeom>
              <a:avLst/>
              <a:gdLst/>
              <a:ahLst/>
              <a:cxnLst/>
              <a:rect l="l" t="t" r="r" b="b"/>
              <a:pathLst>
                <a:path w="3648" h="4588" extrusionOk="0">
                  <a:moveTo>
                    <a:pt x="925" y="3042"/>
                  </a:moveTo>
                  <a:cubicBezTo>
                    <a:pt x="925" y="3176"/>
                    <a:pt x="942" y="3311"/>
                    <a:pt x="908" y="3428"/>
                  </a:cubicBezTo>
                  <a:cubicBezTo>
                    <a:pt x="808" y="3781"/>
                    <a:pt x="1026" y="3832"/>
                    <a:pt x="1278" y="3865"/>
                  </a:cubicBezTo>
                  <a:cubicBezTo>
                    <a:pt x="1513" y="3899"/>
                    <a:pt x="1748" y="3832"/>
                    <a:pt x="1984" y="3798"/>
                  </a:cubicBezTo>
                  <a:cubicBezTo>
                    <a:pt x="2992" y="3580"/>
                    <a:pt x="2992" y="3596"/>
                    <a:pt x="2807" y="2571"/>
                  </a:cubicBezTo>
                  <a:cubicBezTo>
                    <a:pt x="2706" y="2017"/>
                    <a:pt x="2639" y="1429"/>
                    <a:pt x="2253" y="958"/>
                  </a:cubicBezTo>
                  <a:cubicBezTo>
                    <a:pt x="2085" y="757"/>
                    <a:pt x="1866" y="522"/>
                    <a:pt x="1631" y="589"/>
                  </a:cubicBezTo>
                  <a:cubicBezTo>
                    <a:pt x="1396" y="656"/>
                    <a:pt x="1211" y="858"/>
                    <a:pt x="1127" y="1177"/>
                  </a:cubicBezTo>
                  <a:cubicBezTo>
                    <a:pt x="959" y="1799"/>
                    <a:pt x="976" y="2420"/>
                    <a:pt x="925" y="3042"/>
                  </a:cubicBezTo>
                  <a:close/>
                  <a:moveTo>
                    <a:pt x="3546" y="3546"/>
                  </a:moveTo>
                  <a:cubicBezTo>
                    <a:pt x="3496" y="4302"/>
                    <a:pt x="3496" y="4302"/>
                    <a:pt x="2740" y="4319"/>
                  </a:cubicBezTo>
                  <a:cubicBezTo>
                    <a:pt x="2622" y="4319"/>
                    <a:pt x="2505" y="4285"/>
                    <a:pt x="2421" y="4336"/>
                  </a:cubicBezTo>
                  <a:cubicBezTo>
                    <a:pt x="1715" y="4588"/>
                    <a:pt x="1009" y="4285"/>
                    <a:pt x="303" y="4336"/>
                  </a:cubicBezTo>
                  <a:cubicBezTo>
                    <a:pt x="152" y="4336"/>
                    <a:pt x="68" y="4235"/>
                    <a:pt x="68" y="4084"/>
                  </a:cubicBezTo>
                  <a:cubicBezTo>
                    <a:pt x="85" y="3092"/>
                    <a:pt x="1" y="2101"/>
                    <a:pt x="471" y="1160"/>
                  </a:cubicBezTo>
                  <a:cubicBezTo>
                    <a:pt x="673" y="774"/>
                    <a:pt x="976" y="471"/>
                    <a:pt x="1379" y="286"/>
                  </a:cubicBezTo>
                  <a:cubicBezTo>
                    <a:pt x="2034" y="1"/>
                    <a:pt x="2908" y="454"/>
                    <a:pt x="3076" y="1042"/>
                  </a:cubicBezTo>
                  <a:cubicBezTo>
                    <a:pt x="3311" y="1849"/>
                    <a:pt x="3647" y="2656"/>
                    <a:pt x="3546" y="354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3307158" y="4553697"/>
              <a:ext cx="173643" cy="264893"/>
            </a:xfrm>
            <a:custGeom>
              <a:avLst/>
              <a:gdLst/>
              <a:ahLst/>
              <a:cxnLst/>
              <a:rect l="l" t="t" r="r" b="b"/>
              <a:pathLst>
                <a:path w="3294" h="5025" extrusionOk="0">
                  <a:moveTo>
                    <a:pt x="538" y="3395"/>
                  </a:moveTo>
                  <a:cubicBezTo>
                    <a:pt x="538" y="3529"/>
                    <a:pt x="538" y="3664"/>
                    <a:pt x="538" y="3781"/>
                  </a:cubicBezTo>
                  <a:cubicBezTo>
                    <a:pt x="538" y="3832"/>
                    <a:pt x="538" y="3882"/>
                    <a:pt x="555" y="3916"/>
                  </a:cubicBezTo>
                  <a:cubicBezTo>
                    <a:pt x="588" y="4353"/>
                    <a:pt x="639" y="4403"/>
                    <a:pt x="1076" y="4302"/>
                  </a:cubicBezTo>
                  <a:cubicBezTo>
                    <a:pt x="1462" y="4218"/>
                    <a:pt x="1832" y="4117"/>
                    <a:pt x="2218" y="4185"/>
                  </a:cubicBezTo>
                  <a:cubicBezTo>
                    <a:pt x="2537" y="4252"/>
                    <a:pt x="2554" y="4084"/>
                    <a:pt x="2571" y="3832"/>
                  </a:cubicBezTo>
                  <a:cubicBezTo>
                    <a:pt x="2588" y="3462"/>
                    <a:pt x="2437" y="3109"/>
                    <a:pt x="2437" y="2739"/>
                  </a:cubicBezTo>
                  <a:cubicBezTo>
                    <a:pt x="2437" y="2034"/>
                    <a:pt x="2101" y="1429"/>
                    <a:pt x="1680" y="874"/>
                  </a:cubicBezTo>
                  <a:cubicBezTo>
                    <a:pt x="1546" y="689"/>
                    <a:pt x="1395" y="639"/>
                    <a:pt x="1244" y="908"/>
                  </a:cubicBezTo>
                  <a:cubicBezTo>
                    <a:pt x="790" y="1681"/>
                    <a:pt x="555" y="2504"/>
                    <a:pt x="538" y="3395"/>
                  </a:cubicBezTo>
                  <a:close/>
                  <a:moveTo>
                    <a:pt x="3075" y="4840"/>
                  </a:moveTo>
                  <a:cubicBezTo>
                    <a:pt x="2571" y="4789"/>
                    <a:pt x="2117" y="4873"/>
                    <a:pt x="1630" y="4756"/>
                  </a:cubicBezTo>
                  <a:cubicBezTo>
                    <a:pt x="1378" y="4705"/>
                    <a:pt x="1059" y="4857"/>
                    <a:pt x="756" y="4907"/>
                  </a:cubicBezTo>
                  <a:cubicBezTo>
                    <a:pt x="135" y="5025"/>
                    <a:pt x="0" y="4941"/>
                    <a:pt x="34" y="4319"/>
                  </a:cubicBezTo>
                  <a:cubicBezTo>
                    <a:pt x="67" y="3344"/>
                    <a:pt x="67" y="2353"/>
                    <a:pt x="353" y="1378"/>
                  </a:cubicBezTo>
                  <a:cubicBezTo>
                    <a:pt x="454" y="1059"/>
                    <a:pt x="622" y="807"/>
                    <a:pt x="874" y="605"/>
                  </a:cubicBezTo>
                  <a:cubicBezTo>
                    <a:pt x="1630" y="1"/>
                    <a:pt x="2521" y="253"/>
                    <a:pt x="2722" y="1194"/>
                  </a:cubicBezTo>
                  <a:cubicBezTo>
                    <a:pt x="2941" y="2303"/>
                    <a:pt x="3294" y="3479"/>
                    <a:pt x="3075" y="48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-1687156" y="3546599"/>
              <a:ext cx="186084" cy="313602"/>
            </a:xfrm>
            <a:custGeom>
              <a:avLst/>
              <a:gdLst/>
              <a:ahLst/>
              <a:cxnLst/>
              <a:rect l="l" t="t" r="r" b="b"/>
              <a:pathLst>
                <a:path w="3530" h="5949" extrusionOk="0">
                  <a:moveTo>
                    <a:pt x="1631" y="5277"/>
                  </a:moveTo>
                  <a:cubicBezTo>
                    <a:pt x="1883" y="5277"/>
                    <a:pt x="2118" y="5277"/>
                    <a:pt x="2353" y="5277"/>
                  </a:cubicBezTo>
                  <a:cubicBezTo>
                    <a:pt x="2639" y="5310"/>
                    <a:pt x="2723" y="5193"/>
                    <a:pt x="2706" y="4907"/>
                  </a:cubicBezTo>
                  <a:cubicBezTo>
                    <a:pt x="2639" y="3748"/>
                    <a:pt x="2521" y="2605"/>
                    <a:pt x="2219" y="1479"/>
                  </a:cubicBezTo>
                  <a:cubicBezTo>
                    <a:pt x="2168" y="1227"/>
                    <a:pt x="2135" y="891"/>
                    <a:pt x="1849" y="874"/>
                  </a:cubicBezTo>
                  <a:cubicBezTo>
                    <a:pt x="1563" y="858"/>
                    <a:pt x="1446" y="1210"/>
                    <a:pt x="1295" y="1429"/>
                  </a:cubicBezTo>
                  <a:cubicBezTo>
                    <a:pt x="1261" y="1479"/>
                    <a:pt x="1261" y="1546"/>
                    <a:pt x="1244" y="1614"/>
                  </a:cubicBezTo>
                  <a:cubicBezTo>
                    <a:pt x="942" y="2487"/>
                    <a:pt x="656" y="3361"/>
                    <a:pt x="757" y="4302"/>
                  </a:cubicBezTo>
                  <a:cubicBezTo>
                    <a:pt x="791" y="4621"/>
                    <a:pt x="454" y="4957"/>
                    <a:pt x="707" y="5209"/>
                  </a:cubicBezTo>
                  <a:cubicBezTo>
                    <a:pt x="942" y="5445"/>
                    <a:pt x="1328" y="5159"/>
                    <a:pt x="1631" y="5277"/>
                  </a:cubicBezTo>
                  <a:close/>
                  <a:moveTo>
                    <a:pt x="1765" y="5898"/>
                  </a:moveTo>
                  <a:cubicBezTo>
                    <a:pt x="1311" y="5898"/>
                    <a:pt x="858" y="5882"/>
                    <a:pt x="404" y="5898"/>
                  </a:cubicBezTo>
                  <a:cubicBezTo>
                    <a:pt x="186" y="5898"/>
                    <a:pt x="102" y="5814"/>
                    <a:pt x="102" y="5596"/>
                  </a:cubicBezTo>
                  <a:cubicBezTo>
                    <a:pt x="68" y="4487"/>
                    <a:pt x="1" y="3361"/>
                    <a:pt x="286" y="2269"/>
                  </a:cubicBezTo>
                  <a:cubicBezTo>
                    <a:pt x="471" y="1597"/>
                    <a:pt x="690" y="958"/>
                    <a:pt x="1311" y="538"/>
                  </a:cubicBezTo>
                  <a:cubicBezTo>
                    <a:pt x="2084" y="1"/>
                    <a:pt x="3109" y="421"/>
                    <a:pt x="3244" y="1395"/>
                  </a:cubicBezTo>
                  <a:cubicBezTo>
                    <a:pt x="3378" y="2252"/>
                    <a:pt x="3345" y="3109"/>
                    <a:pt x="3395" y="3966"/>
                  </a:cubicBezTo>
                  <a:cubicBezTo>
                    <a:pt x="3445" y="4504"/>
                    <a:pt x="3529" y="5041"/>
                    <a:pt x="3496" y="5579"/>
                  </a:cubicBezTo>
                  <a:cubicBezTo>
                    <a:pt x="3479" y="5848"/>
                    <a:pt x="3395" y="5949"/>
                    <a:pt x="3126" y="5949"/>
                  </a:cubicBezTo>
                  <a:cubicBezTo>
                    <a:pt x="2672" y="5915"/>
                    <a:pt x="2219" y="5932"/>
                    <a:pt x="1765" y="5932"/>
                  </a:cubicBezTo>
                  <a:lnTo>
                    <a:pt x="1765" y="58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-3732348" y="3552820"/>
              <a:ext cx="183395" cy="313602"/>
            </a:xfrm>
            <a:custGeom>
              <a:avLst/>
              <a:gdLst/>
              <a:ahLst/>
              <a:cxnLst/>
              <a:rect l="l" t="t" r="r" b="b"/>
              <a:pathLst>
                <a:path w="3479" h="5949" extrusionOk="0">
                  <a:moveTo>
                    <a:pt x="2756" y="5159"/>
                  </a:moveTo>
                  <a:cubicBezTo>
                    <a:pt x="2706" y="4671"/>
                    <a:pt x="2639" y="4184"/>
                    <a:pt x="2588" y="3697"/>
                  </a:cubicBezTo>
                  <a:cubicBezTo>
                    <a:pt x="2504" y="3042"/>
                    <a:pt x="2404" y="2386"/>
                    <a:pt x="2320" y="1714"/>
                  </a:cubicBezTo>
                  <a:cubicBezTo>
                    <a:pt x="2286" y="1395"/>
                    <a:pt x="2101" y="1227"/>
                    <a:pt x="1815" y="1126"/>
                  </a:cubicBezTo>
                  <a:cubicBezTo>
                    <a:pt x="1496" y="1025"/>
                    <a:pt x="1328" y="1260"/>
                    <a:pt x="1194" y="1462"/>
                  </a:cubicBezTo>
                  <a:cubicBezTo>
                    <a:pt x="908" y="1882"/>
                    <a:pt x="790" y="2369"/>
                    <a:pt x="774" y="2873"/>
                  </a:cubicBezTo>
                  <a:cubicBezTo>
                    <a:pt x="774" y="3428"/>
                    <a:pt x="740" y="3982"/>
                    <a:pt x="673" y="4537"/>
                  </a:cubicBezTo>
                  <a:cubicBezTo>
                    <a:pt x="639" y="4806"/>
                    <a:pt x="606" y="5075"/>
                    <a:pt x="706" y="5377"/>
                  </a:cubicBezTo>
                  <a:cubicBezTo>
                    <a:pt x="1379" y="5176"/>
                    <a:pt x="2068" y="5327"/>
                    <a:pt x="2756" y="5159"/>
                  </a:cubicBezTo>
                  <a:close/>
                  <a:moveTo>
                    <a:pt x="3345" y="5948"/>
                  </a:moveTo>
                  <a:cubicBezTo>
                    <a:pt x="2387" y="5948"/>
                    <a:pt x="1412" y="5948"/>
                    <a:pt x="438" y="5948"/>
                  </a:cubicBezTo>
                  <a:cubicBezTo>
                    <a:pt x="34" y="5932"/>
                    <a:pt x="1" y="5898"/>
                    <a:pt x="68" y="5478"/>
                  </a:cubicBezTo>
                  <a:cubicBezTo>
                    <a:pt x="102" y="5260"/>
                    <a:pt x="85" y="5058"/>
                    <a:pt x="68" y="4839"/>
                  </a:cubicBezTo>
                  <a:cubicBezTo>
                    <a:pt x="18" y="3529"/>
                    <a:pt x="102" y="2218"/>
                    <a:pt x="706" y="1008"/>
                  </a:cubicBezTo>
                  <a:cubicBezTo>
                    <a:pt x="807" y="773"/>
                    <a:pt x="959" y="555"/>
                    <a:pt x="1160" y="387"/>
                  </a:cubicBezTo>
                  <a:cubicBezTo>
                    <a:pt x="1614" y="0"/>
                    <a:pt x="2219" y="34"/>
                    <a:pt x="2588" y="504"/>
                  </a:cubicBezTo>
                  <a:cubicBezTo>
                    <a:pt x="2824" y="790"/>
                    <a:pt x="2958" y="1109"/>
                    <a:pt x="3059" y="1479"/>
                  </a:cubicBezTo>
                  <a:cubicBezTo>
                    <a:pt x="3479" y="2857"/>
                    <a:pt x="3378" y="4285"/>
                    <a:pt x="3429" y="5696"/>
                  </a:cubicBezTo>
                  <a:cubicBezTo>
                    <a:pt x="3429" y="5764"/>
                    <a:pt x="3378" y="5814"/>
                    <a:pt x="3345" y="594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-3016652" y="3956713"/>
              <a:ext cx="163047" cy="205536"/>
            </a:xfrm>
            <a:custGeom>
              <a:avLst/>
              <a:gdLst/>
              <a:ahLst/>
              <a:cxnLst/>
              <a:rect l="l" t="t" r="r" b="b"/>
              <a:pathLst>
                <a:path w="3093" h="3899" extrusionOk="0">
                  <a:moveTo>
                    <a:pt x="2202" y="3143"/>
                  </a:moveTo>
                  <a:cubicBezTo>
                    <a:pt x="2168" y="2890"/>
                    <a:pt x="2151" y="2672"/>
                    <a:pt x="2101" y="2470"/>
                  </a:cubicBezTo>
                  <a:cubicBezTo>
                    <a:pt x="2000" y="2000"/>
                    <a:pt x="2017" y="1496"/>
                    <a:pt x="1731" y="1059"/>
                  </a:cubicBezTo>
                  <a:cubicBezTo>
                    <a:pt x="1446" y="588"/>
                    <a:pt x="1126" y="588"/>
                    <a:pt x="824" y="1059"/>
                  </a:cubicBezTo>
                  <a:cubicBezTo>
                    <a:pt x="471" y="1613"/>
                    <a:pt x="538" y="2252"/>
                    <a:pt x="488" y="2857"/>
                  </a:cubicBezTo>
                  <a:cubicBezTo>
                    <a:pt x="454" y="3159"/>
                    <a:pt x="605" y="3227"/>
                    <a:pt x="874" y="3210"/>
                  </a:cubicBezTo>
                  <a:cubicBezTo>
                    <a:pt x="1294" y="3176"/>
                    <a:pt x="1714" y="3159"/>
                    <a:pt x="2202" y="3143"/>
                  </a:cubicBezTo>
                  <a:close/>
                  <a:moveTo>
                    <a:pt x="2034" y="3815"/>
                  </a:moveTo>
                  <a:cubicBezTo>
                    <a:pt x="1412" y="3899"/>
                    <a:pt x="841" y="3714"/>
                    <a:pt x="269" y="3731"/>
                  </a:cubicBezTo>
                  <a:cubicBezTo>
                    <a:pt x="85" y="3731"/>
                    <a:pt x="1" y="3647"/>
                    <a:pt x="17" y="3445"/>
                  </a:cubicBezTo>
                  <a:cubicBezTo>
                    <a:pt x="51" y="2907"/>
                    <a:pt x="34" y="2370"/>
                    <a:pt x="101" y="1832"/>
                  </a:cubicBezTo>
                  <a:cubicBezTo>
                    <a:pt x="152" y="1328"/>
                    <a:pt x="353" y="908"/>
                    <a:pt x="757" y="555"/>
                  </a:cubicBezTo>
                  <a:cubicBezTo>
                    <a:pt x="1412" y="0"/>
                    <a:pt x="2219" y="185"/>
                    <a:pt x="2605" y="958"/>
                  </a:cubicBezTo>
                  <a:cubicBezTo>
                    <a:pt x="3025" y="1798"/>
                    <a:pt x="3059" y="2689"/>
                    <a:pt x="3075" y="3596"/>
                  </a:cubicBezTo>
                  <a:cubicBezTo>
                    <a:pt x="3092" y="3848"/>
                    <a:pt x="2958" y="3882"/>
                    <a:pt x="2773" y="3865"/>
                  </a:cubicBezTo>
                  <a:cubicBezTo>
                    <a:pt x="2504" y="3848"/>
                    <a:pt x="2252" y="3831"/>
                    <a:pt x="2034" y="381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-2406384" y="3973529"/>
              <a:ext cx="152399" cy="186084"/>
            </a:xfrm>
            <a:custGeom>
              <a:avLst/>
              <a:gdLst/>
              <a:ahLst/>
              <a:cxnLst/>
              <a:rect l="l" t="t" r="r" b="b"/>
              <a:pathLst>
                <a:path w="2891" h="3530" extrusionOk="0">
                  <a:moveTo>
                    <a:pt x="2236" y="2807"/>
                  </a:moveTo>
                  <a:cubicBezTo>
                    <a:pt x="2101" y="2252"/>
                    <a:pt x="2000" y="1698"/>
                    <a:pt x="1866" y="1160"/>
                  </a:cubicBezTo>
                  <a:cubicBezTo>
                    <a:pt x="1765" y="774"/>
                    <a:pt x="1395" y="421"/>
                    <a:pt x="1194" y="488"/>
                  </a:cubicBezTo>
                  <a:cubicBezTo>
                    <a:pt x="807" y="606"/>
                    <a:pt x="707" y="992"/>
                    <a:pt x="723" y="1261"/>
                  </a:cubicBezTo>
                  <a:cubicBezTo>
                    <a:pt x="757" y="1799"/>
                    <a:pt x="639" y="2319"/>
                    <a:pt x="690" y="2874"/>
                  </a:cubicBezTo>
                  <a:cubicBezTo>
                    <a:pt x="1227" y="2924"/>
                    <a:pt x="1698" y="2857"/>
                    <a:pt x="2236" y="2807"/>
                  </a:cubicBezTo>
                  <a:close/>
                  <a:moveTo>
                    <a:pt x="2857" y="2941"/>
                  </a:moveTo>
                  <a:cubicBezTo>
                    <a:pt x="2891" y="3512"/>
                    <a:pt x="2891" y="3529"/>
                    <a:pt x="2454" y="3445"/>
                  </a:cubicBezTo>
                  <a:cubicBezTo>
                    <a:pt x="2286" y="3412"/>
                    <a:pt x="2118" y="3445"/>
                    <a:pt x="1950" y="3462"/>
                  </a:cubicBezTo>
                  <a:cubicBezTo>
                    <a:pt x="1479" y="3512"/>
                    <a:pt x="1026" y="3512"/>
                    <a:pt x="555" y="3428"/>
                  </a:cubicBezTo>
                  <a:cubicBezTo>
                    <a:pt x="18" y="3328"/>
                    <a:pt x="1" y="3328"/>
                    <a:pt x="51" y="2773"/>
                  </a:cubicBezTo>
                  <a:cubicBezTo>
                    <a:pt x="85" y="2437"/>
                    <a:pt x="102" y="2101"/>
                    <a:pt x="135" y="1748"/>
                  </a:cubicBezTo>
                  <a:cubicBezTo>
                    <a:pt x="186" y="1194"/>
                    <a:pt x="370" y="706"/>
                    <a:pt x="824" y="353"/>
                  </a:cubicBezTo>
                  <a:cubicBezTo>
                    <a:pt x="1244" y="1"/>
                    <a:pt x="1698" y="34"/>
                    <a:pt x="2084" y="437"/>
                  </a:cubicBezTo>
                  <a:cubicBezTo>
                    <a:pt x="2471" y="841"/>
                    <a:pt x="2656" y="1345"/>
                    <a:pt x="2740" y="1883"/>
                  </a:cubicBezTo>
                  <a:cubicBezTo>
                    <a:pt x="2790" y="2286"/>
                    <a:pt x="2824" y="2689"/>
                    <a:pt x="2857" y="29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-2711070" y="2893791"/>
              <a:ext cx="120506" cy="232157"/>
            </a:xfrm>
            <a:custGeom>
              <a:avLst/>
              <a:gdLst/>
              <a:ahLst/>
              <a:cxnLst/>
              <a:rect l="l" t="t" r="r" b="b"/>
              <a:pathLst>
                <a:path w="2286" h="4404" extrusionOk="0">
                  <a:moveTo>
                    <a:pt x="387" y="2656"/>
                  </a:moveTo>
                  <a:cubicBezTo>
                    <a:pt x="353" y="2958"/>
                    <a:pt x="421" y="3244"/>
                    <a:pt x="454" y="3546"/>
                  </a:cubicBezTo>
                  <a:cubicBezTo>
                    <a:pt x="471" y="3681"/>
                    <a:pt x="488" y="3798"/>
                    <a:pt x="673" y="3798"/>
                  </a:cubicBezTo>
                  <a:cubicBezTo>
                    <a:pt x="942" y="3781"/>
                    <a:pt x="1227" y="3815"/>
                    <a:pt x="1496" y="3748"/>
                  </a:cubicBezTo>
                  <a:cubicBezTo>
                    <a:pt x="1714" y="3714"/>
                    <a:pt x="1950" y="3613"/>
                    <a:pt x="1849" y="3261"/>
                  </a:cubicBezTo>
                  <a:cubicBezTo>
                    <a:pt x="1782" y="3008"/>
                    <a:pt x="1798" y="2723"/>
                    <a:pt x="1765" y="2437"/>
                  </a:cubicBezTo>
                  <a:cubicBezTo>
                    <a:pt x="1698" y="1916"/>
                    <a:pt x="1647" y="1379"/>
                    <a:pt x="1395" y="891"/>
                  </a:cubicBezTo>
                  <a:cubicBezTo>
                    <a:pt x="1227" y="572"/>
                    <a:pt x="1042" y="589"/>
                    <a:pt x="824" y="875"/>
                  </a:cubicBezTo>
                  <a:cubicBezTo>
                    <a:pt x="437" y="1412"/>
                    <a:pt x="421" y="2034"/>
                    <a:pt x="387" y="2656"/>
                  </a:cubicBezTo>
                  <a:close/>
                  <a:moveTo>
                    <a:pt x="1" y="3328"/>
                  </a:moveTo>
                  <a:cubicBezTo>
                    <a:pt x="17" y="2420"/>
                    <a:pt x="85" y="1664"/>
                    <a:pt x="370" y="925"/>
                  </a:cubicBezTo>
                  <a:cubicBezTo>
                    <a:pt x="505" y="622"/>
                    <a:pt x="706" y="387"/>
                    <a:pt x="992" y="202"/>
                  </a:cubicBezTo>
                  <a:cubicBezTo>
                    <a:pt x="1294" y="1"/>
                    <a:pt x="1681" y="102"/>
                    <a:pt x="1866" y="421"/>
                  </a:cubicBezTo>
                  <a:cubicBezTo>
                    <a:pt x="1950" y="572"/>
                    <a:pt x="2034" y="723"/>
                    <a:pt x="2067" y="891"/>
                  </a:cubicBezTo>
                  <a:cubicBezTo>
                    <a:pt x="2286" y="1950"/>
                    <a:pt x="2202" y="3008"/>
                    <a:pt x="2252" y="4084"/>
                  </a:cubicBezTo>
                  <a:cubicBezTo>
                    <a:pt x="2252" y="4252"/>
                    <a:pt x="2168" y="4319"/>
                    <a:pt x="2017" y="4302"/>
                  </a:cubicBezTo>
                  <a:cubicBezTo>
                    <a:pt x="1479" y="4235"/>
                    <a:pt x="958" y="4403"/>
                    <a:pt x="421" y="4319"/>
                  </a:cubicBezTo>
                  <a:cubicBezTo>
                    <a:pt x="118" y="4286"/>
                    <a:pt x="1" y="4185"/>
                    <a:pt x="1" y="3916"/>
                  </a:cubicBezTo>
                  <a:cubicBezTo>
                    <a:pt x="1" y="3681"/>
                    <a:pt x="1" y="3445"/>
                    <a:pt x="1" y="33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itre 2">
            <a:extLst>
              <a:ext uri="{FF2B5EF4-FFF2-40B4-BE49-F238E27FC236}">
                <a16:creationId xmlns:a16="http://schemas.microsoft.com/office/drawing/2014/main" id="{E2128A4B-1CFD-C546-EF2C-E3866A0BCD33}"/>
              </a:ext>
            </a:extLst>
          </p:cNvPr>
          <p:cNvSpPr txBox="1">
            <a:spLocks/>
          </p:cNvSpPr>
          <p:nvPr/>
        </p:nvSpPr>
        <p:spPr>
          <a:xfrm>
            <a:off x="-77837" y="672761"/>
            <a:ext cx="4949874" cy="48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202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kkas"/>
              <a:buNone/>
              <a:defRPr sz="1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r>
              <a:rPr lang="fr-FR" sz="3200"/>
              <a:t>Fonctionnalités en plus + :</a:t>
            </a: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32416040-D71E-FD06-67B8-A58D57B59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899833"/>
              </p:ext>
            </p:extLst>
          </p:nvPr>
        </p:nvGraphicFramePr>
        <p:xfrm>
          <a:off x="4472847" y="1211948"/>
          <a:ext cx="4469258" cy="3039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 1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9E31EE-8514-CFC5-9447-EF206B511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5" y="1585992"/>
            <a:ext cx="514350" cy="5143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872E6AA-A22B-D440-B06C-34A78D6FC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2037" y="2485243"/>
            <a:ext cx="483494" cy="483494"/>
          </a:xfrm>
          <a:prstGeom prst="rect">
            <a:avLst/>
          </a:prstGeom>
        </p:spPr>
      </p:pic>
      <p:pic>
        <p:nvPicPr>
          <p:cNvPr id="17" name="Image 1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8F5C6401-405A-C58D-6319-DF7415E9B6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201" y="3373637"/>
            <a:ext cx="505298" cy="505298"/>
          </a:xfrm>
          <a:prstGeom prst="rect">
            <a:avLst/>
          </a:prstGeom>
        </p:spPr>
      </p:pic>
      <p:sp>
        <p:nvSpPr>
          <p:cNvPr id="19" name="Google Shape;1425;p59">
            <a:extLst>
              <a:ext uri="{FF2B5EF4-FFF2-40B4-BE49-F238E27FC236}">
                <a16:creationId xmlns:a16="http://schemas.microsoft.com/office/drawing/2014/main" id="{F05D5ACC-80D7-E7C4-913D-386E37A9F2EA}"/>
              </a:ext>
            </a:extLst>
          </p:cNvPr>
          <p:cNvSpPr/>
          <p:nvPr/>
        </p:nvSpPr>
        <p:spPr>
          <a:xfrm flipH="1">
            <a:off x="5906927" y="4448083"/>
            <a:ext cx="3532348" cy="511263"/>
          </a:xfrm>
          <a:custGeom>
            <a:avLst/>
            <a:gdLst/>
            <a:ahLst/>
            <a:cxnLst/>
            <a:rect l="l" t="t" r="r" b="b"/>
            <a:pathLst>
              <a:path w="27087" h="23518" extrusionOk="0">
                <a:moveTo>
                  <a:pt x="27086" y="1"/>
                </a:moveTo>
                <a:lnTo>
                  <a:pt x="27086" y="1736"/>
                </a:lnTo>
                <a:cubicBezTo>
                  <a:pt x="27053" y="4538"/>
                  <a:pt x="26953" y="7373"/>
                  <a:pt x="26919" y="10208"/>
                </a:cubicBezTo>
                <a:cubicBezTo>
                  <a:pt x="26886" y="12510"/>
                  <a:pt x="26886" y="14778"/>
                  <a:pt x="26919" y="17080"/>
                </a:cubicBezTo>
                <a:cubicBezTo>
                  <a:pt x="26919" y="18714"/>
                  <a:pt x="27019" y="20349"/>
                  <a:pt x="27053" y="22017"/>
                </a:cubicBezTo>
                <a:cubicBezTo>
                  <a:pt x="27019" y="22317"/>
                  <a:pt x="27019" y="22651"/>
                  <a:pt x="26953" y="22984"/>
                </a:cubicBezTo>
                <a:lnTo>
                  <a:pt x="25118" y="22984"/>
                </a:lnTo>
                <a:lnTo>
                  <a:pt x="18780" y="23084"/>
                </a:lnTo>
                <a:cubicBezTo>
                  <a:pt x="16745" y="23118"/>
                  <a:pt x="14711" y="23151"/>
                  <a:pt x="12676" y="23184"/>
                </a:cubicBezTo>
                <a:cubicBezTo>
                  <a:pt x="10207" y="23251"/>
                  <a:pt x="7772" y="23318"/>
                  <a:pt x="5304" y="23384"/>
                </a:cubicBezTo>
                <a:lnTo>
                  <a:pt x="400" y="23518"/>
                </a:lnTo>
                <a:cubicBezTo>
                  <a:pt x="300" y="21683"/>
                  <a:pt x="100" y="19982"/>
                  <a:pt x="67" y="18281"/>
                </a:cubicBezTo>
                <a:cubicBezTo>
                  <a:pt x="0" y="15979"/>
                  <a:pt x="34" y="13644"/>
                  <a:pt x="67" y="11309"/>
                </a:cubicBezTo>
                <a:cubicBezTo>
                  <a:pt x="67" y="8674"/>
                  <a:pt x="100" y="6039"/>
                  <a:pt x="134" y="3403"/>
                </a:cubicBezTo>
                <a:cubicBezTo>
                  <a:pt x="134" y="2403"/>
                  <a:pt x="234" y="1402"/>
                  <a:pt x="300" y="301"/>
                </a:cubicBezTo>
                <a:lnTo>
                  <a:pt x="1468" y="301"/>
                </a:lnTo>
                <a:lnTo>
                  <a:pt x="2369" y="301"/>
                </a:lnTo>
                <a:cubicBezTo>
                  <a:pt x="4170" y="301"/>
                  <a:pt x="5938" y="335"/>
                  <a:pt x="7739" y="301"/>
                </a:cubicBezTo>
                <a:cubicBezTo>
                  <a:pt x="10007" y="234"/>
                  <a:pt x="12242" y="134"/>
                  <a:pt x="14511" y="68"/>
                </a:cubicBezTo>
                <a:cubicBezTo>
                  <a:pt x="15711" y="34"/>
                  <a:pt x="16912" y="68"/>
                  <a:pt x="18113" y="68"/>
                </a:cubicBezTo>
                <a:cubicBezTo>
                  <a:pt x="19147" y="68"/>
                  <a:pt x="20181" y="1"/>
                  <a:pt x="21182" y="1"/>
                </a:cubicBezTo>
                <a:cubicBezTo>
                  <a:pt x="23083" y="1"/>
                  <a:pt x="25051" y="1"/>
                  <a:pt x="27086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rPr>
              <a:t>Pour une meilleure éxperience utilisateur</a:t>
            </a:r>
            <a:endParaRPr sz="1600">
              <a:solidFill>
                <a:schemeClr val="dk1"/>
              </a:solidFill>
              <a:latin typeface="Rakkas"/>
              <a:ea typeface="Rakkas"/>
              <a:cs typeface="Rakkas"/>
              <a:sym typeface="Rakkas"/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5159442A-D648-5335-DC3F-88A816A2683A}"/>
              </a:ext>
            </a:extLst>
          </p:cNvPr>
          <p:cNvSpPr/>
          <p:nvPr/>
        </p:nvSpPr>
        <p:spPr>
          <a:xfrm>
            <a:off x="5362862" y="4448083"/>
            <a:ext cx="730944" cy="38468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0"/>
          <p:cNvSpPr txBox="1">
            <a:spLocks noGrp="1"/>
          </p:cNvSpPr>
          <p:nvPr>
            <p:ph type="title"/>
          </p:nvPr>
        </p:nvSpPr>
        <p:spPr>
          <a:xfrm>
            <a:off x="3198708" y="1036062"/>
            <a:ext cx="27468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classes</a:t>
            </a: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1"/>
          </p:nvPr>
        </p:nvSpPr>
        <p:spPr>
          <a:xfrm>
            <a:off x="2973781" y="2187127"/>
            <a:ext cx="3248972" cy="2413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Au cours du développement de notre application, nous avons modifié notre diagramme de classes initial pour mieux répondre aux besoins du projet, en supprimant certaines classes et en en ajoutant d'autres.</a:t>
            </a:r>
            <a:endParaRPr sz="1800"/>
          </a:p>
        </p:txBody>
      </p:sp>
      <p:grpSp>
        <p:nvGrpSpPr>
          <p:cNvPr id="938" name="Google Shape;938;p50"/>
          <p:cNvGrpSpPr/>
          <p:nvPr/>
        </p:nvGrpSpPr>
        <p:grpSpPr>
          <a:xfrm>
            <a:off x="-2235553" y="1579062"/>
            <a:ext cx="5091365" cy="3623690"/>
            <a:chOff x="-2235553" y="1579062"/>
            <a:chExt cx="5091365" cy="3623690"/>
          </a:xfrm>
        </p:grpSpPr>
        <p:sp>
          <p:nvSpPr>
            <p:cNvPr id="939" name="Google Shape;939;p50"/>
            <p:cNvSpPr/>
            <p:nvPr/>
          </p:nvSpPr>
          <p:spPr>
            <a:xfrm>
              <a:off x="2100175" y="1989375"/>
              <a:ext cx="97800" cy="14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50"/>
            <p:cNvGrpSpPr/>
            <p:nvPr/>
          </p:nvGrpSpPr>
          <p:grpSpPr>
            <a:xfrm>
              <a:off x="-2235553" y="1579062"/>
              <a:ext cx="5091365" cy="3623690"/>
              <a:chOff x="-2043100" y="1240450"/>
              <a:chExt cx="5439492" cy="3871463"/>
            </a:xfrm>
          </p:grpSpPr>
          <p:sp>
            <p:nvSpPr>
              <p:cNvPr id="941" name="Google Shape;941;p50"/>
              <p:cNvSpPr/>
              <p:nvPr/>
            </p:nvSpPr>
            <p:spPr>
              <a:xfrm>
                <a:off x="-2043100" y="1240450"/>
                <a:ext cx="5439492" cy="3871463"/>
              </a:xfrm>
              <a:custGeom>
                <a:avLst/>
                <a:gdLst/>
                <a:ahLst/>
                <a:cxnLst/>
                <a:rect l="l" t="t" r="r" b="b"/>
                <a:pathLst>
                  <a:path w="114588" h="81556" extrusionOk="0">
                    <a:moveTo>
                      <a:pt x="97970" y="6492"/>
                    </a:moveTo>
                    <a:cubicBezTo>
                      <a:pt x="97620" y="7319"/>
                      <a:pt x="97645" y="7319"/>
                      <a:pt x="98271" y="7219"/>
                    </a:cubicBezTo>
                    <a:cubicBezTo>
                      <a:pt x="98171" y="6968"/>
                      <a:pt x="98071" y="6743"/>
                      <a:pt x="97970" y="6492"/>
                    </a:cubicBezTo>
                    <a:close/>
                    <a:moveTo>
                      <a:pt x="72231" y="42232"/>
                    </a:moveTo>
                    <a:cubicBezTo>
                      <a:pt x="72657" y="42683"/>
                      <a:pt x="72958" y="42958"/>
                      <a:pt x="73208" y="43309"/>
                    </a:cubicBezTo>
                    <a:cubicBezTo>
                      <a:pt x="73459" y="43635"/>
                      <a:pt x="73660" y="44011"/>
                      <a:pt x="73860" y="44362"/>
                    </a:cubicBezTo>
                    <a:cubicBezTo>
                      <a:pt x="73910" y="44337"/>
                      <a:pt x="73985" y="44337"/>
                      <a:pt x="73985" y="44312"/>
                    </a:cubicBezTo>
                    <a:cubicBezTo>
                      <a:pt x="74111" y="43510"/>
                      <a:pt x="74236" y="42733"/>
                      <a:pt x="74336" y="41931"/>
                    </a:cubicBezTo>
                    <a:cubicBezTo>
                      <a:pt x="74361" y="41755"/>
                      <a:pt x="74236" y="41580"/>
                      <a:pt x="74161" y="41380"/>
                    </a:cubicBezTo>
                    <a:cubicBezTo>
                      <a:pt x="73534" y="41655"/>
                      <a:pt x="72958" y="41906"/>
                      <a:pt x="72231" y="42232"/>
                    </a:cubicBezTo>
                    <a:close/>
                    <a:moveTo>
                      <a:pt x="53158" y="52357"/>
                    </a:moveTo>
                    <a:cubicBezTo>
                      <a:pt x="53033" y="51054"/>
                      <a:pt x="52857" y="49926"/>
                      <a:pt x="52657" y="48773"/>
                    </a:cubicBezTo>
                    <a:cubicBezTo>
                      <a:pt x="52481" y="48798"/>
                      <a:pt x="52381" y="48798"/>
                      <a:pt x="52256" y="48823"/>
                    </a:cubicBezTo>
                    <a:cubicBezTo>
                      <a:pt x="51203" y="49124"/>
                      <a:pt x="50351" y="49826"/>
                      <a:pt x="49524" y="50502"/>
                    </a:cubicBezTo>
                    <a:cubicBezTo>
                      <a:pt x="49399" y="50603"/>
                      <a:pt x="49374" y="50828"/>
                      <a:pt x="49299" y="50954"/>
                    </a:cubicBezTo>
                    <a:cubicBezTo>
                      <a:pt x="50401" y="51931"/>
                      <a:pt x="51755" y="51956"/>
                      <a:pt x="53158" y="52357"/>
                    </a:cubicBezTo>
                    <a:close/>
                    <a:moveTo>
                      <a:pt x="113359" y="79099"/>
                    </a:moveTo>
                    <a:cubicBezTo>
                      <a:pt x="113083" y="77971"/>
                      <a:pt x="112808" y="77044"/>
                      <a:pt x="112582" y="76091"/>
                    </a:cubicBezTo>
                    <a:cubicBezTo>
                      <a:pt x="112382" y="75289"/>
                      <a:pt x="112206" y="74487"/>
                      <a:pt x="112031" y="73711"/>
                    </a:cubicBezTo>
                    <a:cubicBezTo>
                      <a:pt x="111880" y="73084"/>
                      <a:pt x="111730" y="72482"/>
                      <a:pt x="111605" y="71881"/>
                    </a:cubicBezTo>
                    <a:cubicBezTo>
                      <a:pt x="111354" y="70778"/>
                      <a:pt x="111153" y="69650"/>
                      <a:pt x="110928" y="68548"/>
                    </a:cubicBezTo>
                    <a:cubicBezTo>
                      <a:pt x="110778" y="67796"/>
                      <a:pt x="110652" y="67019"/>
                      <a:pt x="110477" y="66267"/>
                    </a:cubicBezTo>
                    <a:cubicBezTo>
                      <a:pt x="110201" y="65214"/>
                      <a:pt x="109875" y="64162"/>
                      <a:pt x="109625" y="63109"/>
                    </a:cubicBezTo>
                    <a:cubicBezTo>
                      <a:pt x="109424" y="62282"/>
                      <a:pt x="109324" y="61405"/>
                      <a:pt x="109073" y="60603"/>
                    </a:cubicBezTo>
                    <a:cubicBezTo>
                      <a:pt x="108547" y="59124"/>
                      <a:pt x="108447" y="57545"/>
                      <a:pt x="107845" y="56066"/>
                    </a:cubicBezTo>
                    <a:cubicBezTo>
                      <a:pt x="107770" y="55866"/>
                      <a:pt x="107770" y="55615"/>
                      <a:pt x="107770" y="55390"/>
                    </a:cubicBezTo>
                    <a:cubicBezTo>
                      <a:pt x="107770" y="54588"/>
                      <a:pt x="107570" y="53836"/>
                      <a:pt x="107394" y="53084"/>
                    </a:cubicBezTo>
                    <a:cubicBezTo>
                      <a:pt x="107043" y="51555"/>
                      <a:pt x="106717" y="50026"/>
                      <a:pt x="106417" y="48497"/>
                    </a:cubicBezTo>
                    <a:cubicBezTo>
                      <a:pt x="106316" y="47996"/>
                      <a:pt x="106341" y="47470"/>
                      <a:pt x="106241" y="46994"/>
                    </a:cubicBezTo>
                    <a:cubicBezTo>
                      <a:pt x="106041" y="45916"/>
                      <a:pt x="105615" y="44888"/>
                      <a:pt x="105590" y="43786"/>
                    </a:cubicBezTo>
                    <a:cubicBezTo>
                      <a:pt x="105590" y="43560"/>
                      <a:pt x="105464" y="43334"/>
                      <a:pt x="105389" y="43109"/>
                    </a:cubicBezTo>
                    <a:cubicBezTo>
                      <a:pt x="105339" y="42883"/>
                      <a:pt x="105239" y="42658"/>
                      <a:pt x="105214" y="42432"/>
                    </a:cubicBezTo>
                    <a:cubicBezTo>
                      <a:pt x="104913" y="40502"/>
                      <a:pt x="104612" y="38572"/>
                      <a:pt x="104336" y="36668"/>
                    </a:cubicBezTo>
                    <a:cubicBezTo>
                      <a:pt x="103434" y="36542"/>
                      <a:pt x="103434" y="36542"/>
                      <a:pt x="102958" y="36718"/>
                    </a:cubicBezTo>
                    <a:cubicBezTo>
                      <a:pt x="103058" y="37319"/>
                      <a:pt x="103133" y="37921"/>
                      <a:pt x="103284" y="38522"/>
                    </a:cubicBezTo>
                    <a:cubicBezTo>
                      <a:pt x="103534" y="39750"/>
                      <a:pt x="103835" y="40953"/>
                      <a:pt x="104061" y="42207"/>
                    </a:cubicBezTo>
                    <a:cubicBezTo>
                      <a:pt x="104361" y="43760"/>
                      <a:pt x="104512" y="45365"/>
                      <a:pt x="104863" y="46943"/>
                    </a:cubicBezTo>
                    <a:cubicBezTo>
                      <a:pt x="105464" y="49750"/>
                      <a:pt x="105840" y="52633"/>
                      <a:pt x="106793" y="55390"/>
                    </a:cubicBezTo>
                    <a:cubicBezTo>
                      <a:pt x="106843" y="55565"/>
                      <a:pt x="106868" y="55766"/>
                      <a:pt x="106918" y="55966"/>
                    </a:cubicBezTo>
                    <a:cubicBezTo>
                      <a:pt x="107519" y="58898"/>
                      <a:pt x="108196" y="61831"/>
                      <a:pt x="108722" y="64788"/>
                    </a:cubicBezTo>
                    <a:cubicBezTo>
                      <a:pt x="108773" y="65189"/>
                      <a:pt x="108898" y="65565"/>
                      <a:pt x="108973" y="65941"/>
                    </a:cubicBezTo>
                    <a:cubicBezTo>
                      <a:pt x="109675" y="69049"/>
                      <a:pt x="110377" y="72182"/>
                      <a:pt x="111053" y="75315"/>
                    </a:cubicBezTo>
                    <a:cubicBezTo>
                      <a:pt x="111354" y="76693"/>
                      <a:pt x="111880" y="77996"/>
                      <a:pt x="112081" y="79400"/>
                    </a:cubicBezTo>
                    <a:cubicBezTo>
                      <a:pt x="112106" y="79751"/>
                      <a:pt x="112407" y="80102"/>
                      <a:pt x="112682" y="80377"/>
                    </a:cubicBezTo>
                    <a:cubicBezTo>
                      <a:pt x="112858" y="80578"/>
                      <a:pt x="113159" y="80778"/>
                      <a:pt x="113560" y="80578"/>
                    </a:cubicBezTo>
                    <a:cubicBezTo>
                      <a:pt x="113309" y="80402"/>
                      <a:pt x="113108" y="80252"/>
                      <a:pt x="112908" y="80076"/>
                    </a:cubicBezTo>
                    <a:cubicBezTo>
                      <a:pt x="112732" y="79901"/>
                      <a:pt x="112557" y="79675"/>
                      <a:pt x="112407" y="79450"/>
                    </a:cubicBezTo>
                    <a:cubicBezTo>
                      <a:pt x="112231" y="79224"/>
                      <a:pt x="112382" y="78949"/>
                      <a:pt x="112657" y="78949"/>
                    </a:cubicBezTo>
                    <a:cubicBezTo>
                      <a:pt x="112833" y="78974"/>
                      <a:pt x="113033" y="79024"/>
                      <a:pt x="113359" y="79099"/>
                    </a:cubicBezTo>
                    <a:close/>
                    <a:moveTo>
                      <a:pt x="91279" y="8597"/>
                    </a:moveTo>
                    <a:cubicBezTo>
                      <a:pt x="91279" y="8723"/>
                      <a:pt x="91254" y="8823"/>
                      <a:pt x="91279" y="8873"/>
                    </a:cubicBezTo>
                    <a:cubicBezTo>
                      <a:pt x="91830" y="10051"/>
                      <a:pt x="92131" y="11304"/>
                      <a:pt x="92457" y="12557"/>
                    </a:cubicBezTo>
                    <a:cubicBezTo>
                      <a:pt x="92632" y="13309"/>
                      <a:pt x="92983" y="14011"/>
                      <a:pt x="93234" y="14738"/>
                    </a:cubicBezTo>
                    <a:cubicBezTo>
                      <a:pt x="93359" y="15064"/>
                      <a:pt x="93509" y="15389"/>
                      <a:pt x="93635" y="15715"/>
                    </a:cubicBezTo>
                    <a:cubicBezTo>
                      <a:pt x="94111" y="17294"/>
                      <a:pt x="94462" y="18898"/>
                      <a:pt x="94712" y="20502"/>
                    </a:cubicBezTo>
                    <a:cubicBezTo>
                      <a:pt x="94938" y="22006"/>
                      <a:pt x="95188" y="23510"/>
                      <a:pt x="95539" y="24988"/>
                    </a:cubicBezTo>
                    <a:cubicBezTo>
                      <a:pt x="96041" y="27119"/>
                      <a:pt x="96392" y="29274"/>
                      <a:pt x="96642" y="31430"/>
                    </a:cubicBezTo>
                    <a:cubicBezTo>
                      <a:pt x="96717" y="32282"/>
                      <a:pt x="96793" y="33134"/>
                      <a:pt x="96918" y="33986"/>
                    </a:cubicBezTo>
                    <a:cubicBezTo>
                      <a:pt x="97018" y="34638"/>
                      <a:pt x="97143" y="35264"/>
                      <a:pt x="97269" y="35966"/>
                    </a:cubicBezTo>
                    <a:cubicBezTo>
                      <a:pt x="97494" y="35966"/>
                      <a:pt x="97670" y="35966"/>
                      <a:pt x="97845" y="35916"/>
                    </a:cubicBezTo>
                    <a:cubicBezTo>
                      <a:pt x="99148" y="35665"/>
                      <a:pt x="100452" y="35440"/>
                      <a:pt x="101805" y="35490"/>
                    </a:cubicBezTo>
                    <a:cubicBezTo>
                      <a:pt x="102256" y="35515"/>
                      <a:pt x="102732" y="35490"/>
                      <a:pt x="103209" y="35440"/>
                    </a:cubicBezTo>
                    <a:cubicBezTo>
                      <a:pt x="103459" y="35440"/>
                      <a:pt x="103710" y="35364"/>
                      <a:pt x="103986" y="35314"/>
                    </a:cubicBezTo>
                    <a:cubicBezTo>
                      <a:pt x="103960" y="34963"/>
                      <a:pt x="103935" y="34688"/>
                      <a:pt x="103885" y="34437"/>
                    </a:cubicBezTo>
                    <a:cubicBezTo>
                      <a:pt x="103133" y="30803"/>
                      <a:pt x="102432" y="27144"/>
                      <a:pt x="102256" y="23435"/>
                    </a:cubicBezTo>
                    <a:cubicBezTo>
                      <a:pt x="102206" y="22708"/>
                      <a:pt x="102056" y="21956"/>
                      <a:pt x="101880" y="21254"/>
                    </a:cubicBezTo>
                    <a:cubicBezTo>
                      <a:pt x="101630" y="20176"/>
                      <a:pt x="101429" y="19099"/>
                      <a:pt x="101379" y="18021"/>
                    </a:cubicBezTo>
                    <a:cubicBezTo>
                      <a:pt x="101329" y="16793"/>
                      <a:pt x="101204" y="15590"/>
                      <a:pt x="101103" y="14387"/>
                    </a:cubicBezTo>
                    <a:cubicBezTo>
                      <a:pt x="101028" y="13485"/>
                      <a:pt x="100953" y="12607"/>
                      <a:pt x="100803" y="11705"/>
                    </a:cubicBezTo>
                    <a:cubicBezTo>
                      <a:pt x="100702" y="10978"/>
                      <a:pt x="100552" y="10252"/>
                      <a:pt x="100351" y="9550"/>
                    </a:cubicBezTo>
                    <a:cubicBezTo>
                      <a:pt x="100226" y="9149"/>
                      <a:pt x="99975" y="8723"/>
                      <a:pt x="99549" y="8597"/>
                    </a:cubicBezTo>
                    <a:cubicBezTo>
                      <a:pt x="98873" y="8397"/>
                      <a:pt x="98196" y="8171"/>
                      <a:pt x="97519" y="8121"/>
                    </a:cubicBezTo>
                    <a:cubicBezTo>
                      <a:pt x="95715" y="7996"/>
                      <a:pt x="93935" y="8071"/>
                      <a:pt x="92156" y="8347"/>
                    </a:cubicBezTo>
                    <a:cubicBezTo>
                      <a:pt x="91855" y="8397"/>
                      <a:pt x="91554" y="8522"/>
                      <a:pt x="91279" y="8597"/>
                    </a:cubicBezTo>
                    <a:close/>
                    <a:moveTo>
                      <a:pt x="3609" y="50477"/>
                    </a:moveTo>
                    <a:cubicBezTo>
                      <a:pt x="4311" y="50878"/>
                      <a:pt x="4962" y="51004"/>
                      <a:pt x="5689" y="51004"/>
                    </a:cubicBezTo>
                    <a:cubicBezTo>
                      <a:pt x="6742" y="50979"/>
                      <a:pt x="7795" y="51004"/>
                      <a:pt x="8847" y="50979"/>
                    </a:cubicBezTo>
                    <a:cubicBezTo>
                      <a:pt x="9549" y="50979"/>
                      <a:pt x="10251" y="51079"/>
                      <a:pt x="10927" y="50753"/>
                    </a:cubicBezTo>
                    <a:cubicBezTo>
                      <a:pt x="11053" y="50703"/>
                      <a:pt x="11228" y="50728"/>
                      <a:pt x="11379" y="50728"/>
                    </a:cubicBezTo>
                    <a:cubicBezTo>
                      <a:pt x="14085" y="50728"/>
                      <a:pt x="16792" y="50753"/>
                      <a:pt x="19474" y="50728"/>
                    </a:cubicBezTo>
                    <a:cubicBezTo>
                      <a:pt x="20301" y="50728"/>
                      <a:pt x="21103" y="50628"/>
                      <a:pt x="21930" y="50553"/>
                    </a:cubicBezTo>
                    <a:cubicBezTo>
                      <a:pt x="22506" y="50502"/>
                      <a:pt x="23083" y="50377"/>
                      <a:pt x="23684" y="50578"/>
                    </a:cubicBezTo>
                    <a:cubicBezTo>
                      <a:pt x="23860" y="50628"/>
                      <a:pt x="24060" y="50653"/>
                      <a:pt x="24261" y="50603"/>
                    </a:cubicBezTo>
                    <a:cubicBezTo>
                      <a:pt x="25865" y="50277"/>
                      <a:pt x="27469" y="49951"/>
                      <a:pt x="29048" y="49600"/>
                    </a:cubicBezTo>
                    <a:cubicBezTo>
                      <a:pt x="29223" y="49575"/>
                      <a:pt x="29349" y="49525"/>
                      <a:pt x="29524" y="49500"/>
                    </a:cubicBezTo>
                    <a:cubicBezTo>
                      <a:pt x="29825" y="49475"/>
                      <a:pt x="30125" y="49851"/>
                      <a:pt x="30000" y="50152"/>
                    </a:cubicBezTo>
                    <a:cubicBezTo>
                      <a:pt x="29925" y="50352"/>
                      <a:pt x="29800" y="50553"/>
                      <a:pt x="29649" y="50728"/>
                    </a:cubicBezTo>
                    <a:cubicBezTo>
                      <a:pt x="29474" y="50928"/>
                      <a:pt x="29223" y="51054"/>
                      <a:pt x="29023" y="51254"/>
                    </a:cubicBezTo>
                    <a:cubicBezTo>
                      <a:pt x="27519" y="52783"/>
                      <a:pt x="25790" y="53936"/>
                      <a:pt x="23910" y="54913"/>
                    </a:cubicBezTo>
                    <a:cubicBezTo>
                      <a:pt x="22030" y="55916"/>
                      <a:pt x="20025" y="56568"/>
                      <a:pt x="17995" y="57119"/>
                    </a:cubicBezTo>
                    <a:cubicBezTo>
                      <a:pt x="17569" y="57244"/>
                      <a:pt x="17218" y="57445"/>
                      <a:pt x="16942" y="57796"/>
                    </a:cubicBezTo>
                    <a:cubicBezTo>
                      <a:pt x="16867" y="57896"/>
                      <a:pt x="16817" y="57996"/>
                      <a:pt x="16767" y="58096"/>
                    </a:cubicBezTo>
                    <a:cubicBezTo>
                      <a:pt x="16466" y="58522"/>
                      <a:pt x="16090" y="58848"/>
                      <a:pt x="15514" y="58798"/>
                    </a:cubicBezTo>
                    <a:cubicBezTo>
                      <a:pt x="15288" y="58798"/>
                      <a:pt x="15013" y="58823"/>
                      <a:pt x="14837" y="58949"/>
                    </a:cubicBezTo>
                    <a:cubicBezTo>
                      <a:pt x="13960" y="59450"/>
                      <a:pt x="13008" y="59801"/>
                      <a:pt x="12281" y="60502"/>
                    </a:cubicBezTo>
                    <a:cubicBezTo>
                      <a:pt x="12080" y="60678"/>
                      <a:pt x="11930" y="60903"/>
                      <a:pt x="11629" y="61254"/>
                    </a:cubicBezTo>
                    <a:cubicBezTo>
                      <a:pt x="12181" y="61129"/>
                      <a:pt x="12506" y="61054"/>
                      <a:pt x="12832" y="61004"/>
                    </a:cubicBezTo>
                    <a:cubicBezTo>
                      <a:pt x="13659" y="60878"/>
                      <a:pt x="14411" y="60603"/>
                      <a:pt x="15113" y="60126"/>
                    </a:cubicBezTo>
                    <a:cubicBezTo>
                      <a:pt x="15389" y="59926"/>
                      <a:pt x="15739" y="59801"/>
                      <a:pt x="16065" y="59675"/>
                    </a:cubicBezTo>
                    <a:cubicBezTo>
                      <a:pt x="17970" y="59074"/>
                      <a:pt x="19875" y="58497"/>
                      <a:pt x="21780" y="57896"/>
                    </a:cubicBezTo>
                    <a:cubicBezTo>
                      <a:pt x="22481" y="57670"/>
                      <a:pt x="23208" y="57520"/>
                      <a:pt x="23935" y="57445"/>
                    </a:cubicBezTo>
                    <a:cubicBezTo>
                      <a:pt x="24536" y="57395"/>
                      <a:pt x="25113" y="57294"/>
                      <a:pt x="25689" y="57169"/>
                    </a:cubicBezTo>
                    <a:cubicBezTo>
                      <a:pt x="27369" y="56768"/>
                      <a:pt x="29048" y="56543"/>
                      <a:pt x="30802" y="56568"/>
                    </a:cubicBezTo>
                    <a:cubicBezTo>
                      <a:pt x="33108" y="56618"/>
                      <a:pt x="35414" y="56593"/>
                      <a:pt x="37720" y="56593"/>
                    </a:cubicBezTo>
                    <a:cubicBezTo>
                      <a:pt x="39549" y="56593"/>
                      <a:pt x="41379" y="56618"/>
                      <a:pt x="43183" y="56167"/>
                    </a:cubicBezTo>
                    <a:cubicBezTo>
                      <a:pt x="43334" y="56142"/>
                      <a:pt x="43509" y="56142"/>
                      <a:pt x="43659" y="56142"/>
                    </a:cubicBezTo>
                    <a:cubicBezTo>
                      <a:pt x="44261" y="56116"/>
                      <a:pt x="44887" y="56192"/>
                      <a:pt x="45464" y="55791"/>
                    </a:cubicBezTo>
                    <a:cubicBezTo>
                      <a:pt x="45639" y="55640"/>
                      <a:pt x="45990" y="55640"/>
                      <a:pt x="46241" y="55640"/>
                    </a:cubicBezTo>
                    <a:cubicBezTo>
                      <a:pt x="47945" y="55665"/>
                      <a:pt x="49574" y="55365"/>
                      <a:pt x="51253" y="55164"/>
                    </a:cubicBezTo>
                    <a:cubicBezTo>
                      <a:pt x="51930" y="55064"/>
                      <a:pt x="52481" y="54713"/>
                      <a:pt x="53058" y="54387"/>
                    </a:cubicBezTo>
                    <a:cubicBezTo>
                      <a:pt x="53359" y="54212"/>
                      <a:pt x="53359" y="53836"/>
                      <a:pt x="53108" y="53585"/>
                    </a:cubicBezTo>
                    <a:cubicBezTo>
                      <a:pt x="52757" y="53259"/>
                      <a:pt x="52356" y="53059"/>
                      <a:pt x="51880" y="52933"/>
                    </a:cubicBezTo>
                    <a:cubicBezTo>
                      <a:pt x="51278" y="52808"/>
                      <a:pt x="50652" y="52658"/>
                      <a:pt x="50101" y="52407"/>
                    </a:cubicBezTo>
                    <a:cubicBezTo>
                      <a:pt x="49549" y="52157"/>
                      <a:pt x="49048" y="51981"/>
                      <a:pt x="48446" y="52157"/>
                    </a:cubicBezTo>
                    <a:cubicBezTo>
                      <a:pt x="48296" y="51906"/>
                      <a:pt x="48146" y="51730"/>
                      <a:pt x="48045" y="51505"/>
                    </a:cubicBezTo>
                    <a:cubicBezTo>
                      <a:pt x="47945" y="51355"/>
                      <a:pt x="47920" y="51129"/>
                      <a:pt x="47845" y="50954"/>
                    </a:cubicBezTo>
                    <a:cubicBezTo>
                      <a:pt x="47720" y="50678"/>
                      <a:pt x="47619" y="50377"/>
                      <a:pt x="47444" y="50152"/>
                    </a:cubicBezTo>
                    <a:cubicBezTo>
                      <a:pt x="46993" y="49525"/>
                      <a:pt x="46692" y="48873"/>
                      <a:pt x="46517" y="48146"/>
                    </a:cubicBezTo>
                    <a:cubicBezTo>
                      <a:pt x="46141" y="46467"/>
                      <a:pt x="45715" y="44813"/>
                      <a:pt x="45288" y="43134"/>
                    </a:cubicBezTo>
                    <a:cubicBezTo>
                      <a:pt x="45213" y="42833"/>
                      <a:pt x="45113" y="42557"/>
                      <a:pt x="45013" y="42257"/>
                    </a:cubicBezTo>
                    <a:cubicBezTo>
                      <a:pt x="44837" y="42282"/>
                      <a:pt x="44737" y="42282"/>
                      <a:pt x="44637" y="42332"/>
                    </a:cubicBezTo>
                    <a:cubicBezTo>
                      <a:pt x="43835" y="42708"/>
                      <a:pt x="43008" y="42833"/>
                      <a:pt x="42131" y="42783"/>
                    </a:cubicBezTo>
                    <a:cubicBezTo>
                      <a:pt x="41454" y="42758"/>
                      <a:pt x="40802" y="42808"/>
                      <a:pt x="40151" y="42933"/>
                    </a:cubicBezTo>
                    <a:cubicBezTo>
                      <a:pt x="39198" y="43084"/>
                      <a:pt x="38221" y="43134"/>
                      <a:pt x="37243" y="43209"/>
                    </a:cubicBezTo>
                    <a:cubicBezTo>
                      <a:pt x="35990" y="43309"/>
                      <a:pt x="34737" y="43385"/>
                      <a:pt x="33509" y="43535"/>
                    </a:cubicBezTo>
                    <a:cubicBezTo>
                      <a:pt x="32857" y="43610"/>
                      <a:pt x="32206" y="43836"/>
                      <a:pt x="31579" y="44036"/>
                    </a:cubicBezTo>
                    <a:cubicBezTo>
                      <a:pt x="30577" y="44337"/>
                      <a:pt x="29599" y="44763"/>
                      <a:pt x="28597" y="45039"/>
                    </a:cubicBezTo>
                    <a:cubicBezTo>
                      <a:pt x="27745" y="45264"/>
                      <a:pt x="27043" y="45715"/>
                      <a:pt x="26341" y="46217"/>
                    </a:cubicBezTo>
                    <a:cubicBezTo>
                      <a:pt x="25564" y="46818"/>
                      <a:pt x="24812" y="47445"/>
                      <a:pt x="23985" y="47946"/>
                    </a:cubicBezTo>
                    <a:cubicBezTo>
                      <a:pt x="23008" y="48522"/>
                      <a:pt x="21980" y="48974"/>
                      <a:pt x="20953" y="49450"/>
                    </a:cubicBezTo>
                    <a:cubicBezTo>
                      <a:pt x="20602" y="49625"/>
                      <a:pt x="20176" y="49826"/>
                      <a:pt x="19825" y="49776"/>
                    </a:cubicBezTo>
                    <a:cubicBezTo>
                      <a:pt x="18772" y="49625"/>
                      <a:pt x="17719" y="49750"/>
                      <a:pt x="16667" y="49776"/>
                    </a:cubicBezTo>
                    <a:cubicBezTo>
                      <a:pt x="15263" y="49801"/>
                      <a:pt x="13885" y="49951"/>
                      <a:pt x="12481" y="50051"/>
                    </a:cubicBezTo>
                    <a:cubicBezTo>
                      <a:pt x="12406" y="50051"/>
                      <a:pt x="12331" y="50076"/>
                      <a:pt x="12231" y="50076"/>
                    </a:cubicBezTo>
                    <a:cubicBezTo>
                      <a:pt x="11729" y="50126"/>
                      <a:pt x="11228" y="50177"/>
                      <a:pt x="10727" y="50227"/>
                    </a:cubicBezTo>
                    <a:cubicBezTo>
                      <a:pt x="10451" y="50252"/>
                      <a:pt x="10176" y="50202"/>
                      <a:pt x="9925" y="50277"/>
                    </a:cubicBezTo>
                    <a:cubicBezTo>
                      <a:pt x="8998" y="50527"/>
                      <a:pt x="8045" y="50452"/>
                      <a:pt x="7118" y="50452"/>
                    </a:cubicBezTo>
                    <a:cubicBezTo>
                      <a:pt x="6216" y="50452"/>
                      <a:pt x="5313" y="50427"/>
                      <a:pt x="4411" y="50427"/>
                    </a:cubicBezTo>
                    <a:cubicBezTo>
                      <a:pt x="4160" y="50402"/>
                      <a:pt x="3885" y="50452"/>
                      <a:pt x="3609" y="50477"/>
                    </a:cubicBezTo>
                    <a:close/>
                    <a:moveTo>
                      <a:pt x="73484" y="45590"/>
                    </a:moveTo>
                    <a:cubicBezTo>
                      <a:pt x="73434" y="45390"/>
                      <a:pt x="73434" y="45164"/>
                      <a:pt x="73334" y="45014"/>
                    </a:cubicBezTo>
                    <a:cubicBezTo>
                      <a:pt x="72958" y="44487"/>
                      <a:pt x="72557" y="43936"/>
                      <a:pt x="72131" y="43435"/>
                    </a:cubicBezTo>
                    <a:cubicBezTo>
                      <a:pt x="71454" y="42658"/>
                      <a:pt x="71128" y="41806"/>
                      <a:pt x="71304" y="40753"/>
                    </a:cubicBezTo>
                    <a:cubicBezTo>
                      <a:pt x="71379" y="40126"/>
                      <a:pt x="71329" y="39500"/>
                      <a:pt x="71379" y="38873"/>
                    </a:cubicBezTo>
                    <a:cubicBezTo>
                      <a:pt x="71479" y="37545"/>
                      <a:pt x="71203" y="36242"/>
                      <a:pt x="71153" y="34913"/>
                    </a:cubicBezTo>
                    <a:cubicBezTo>
                      <a:pt x="71128" y="34613"/>
                      <a:pt x="71028" y="34312"/>
                      <a:pt x="70928" y="34011"/>
                    </a:cubicBezTo>
                    <a:cubicBezTo>
                      <a:pt x="70426" y="32582"/>
                      <a:pt x="69900" y="31129"/>
                      <a:pt x="69399" y="29700"/>
                    </a:cubicBezTo>
                    <a:cubicBezTo>
                      <a:pt x="69223" y="29249"/>
                      <a:pt x="68973" y="29124"/>
                      <a:pt x="68472" y="29299"/>
                    </a:cubicBezTo>
                    <a:cubicBezTo>
                      <a:pt x="67469" y="29675"/>
                      <a:pt x="66492" y="30001"/>
                      <a:pt x="65389" y="29901"/>
                    </a:cubicBezTo>
                    <a:cubicBezTo>
                      <a:pt x="65188" y="29876"/>
                      <a:pt x="64938" y="30001"/>
                      <a:pt x="64712" y="30051"/>
                    </a:cubicBezTo>
                    <a:cubicBezTo>
                      <a:pt x="63810" y="30302"/>
                      <a:pt x="62883" y="30327"/>
                      <a:pt x="61930" y="30202"/>
                    </a:cubicBezTo>
                    <a:cubicBezTo>
                      <a:pt x="61003" y="30076"/>
                      <a:pt x="60101" y="29876"/>
                      <a:pt x="59148" y="29901"/>
                    </a:cubicBezTo>
                    <a:cubicBezTo>
                      <a:pt x="58321" y="29926"/>
                      <a:pt x="57519" y="30101"/>
                      <a:pt x="56717" y="30101"/>
                    </a:cubicBezTo>
                    <a:cubicBezTo>
                      <a:pt x="55489" y="30101"/>
                      <a:pt x="54411" y="30452"/>
                      <a:pt x="53334" y="30928"/>
                    </a:cubicBezTo>
                    <a:cubicBezTo>
                      <a:pt x="52958" y="31079"/>
                      <a:pt x="52607" y="31204"/>
                      <a:pt x="52231" y="31329"/>
                    </a:cubicBezTo>
                    <a:cubicBezTo>
                      <a:pt x="51429" y="31580"/>
                      <a:pt x="50752" y="32081"/>
                      <a:pt x="50176" y="32658"/>
                    </a:cubicBezTo>
                    <a:cubicBezTo>
                      <a:pt x="49825" y="33009"/>
                      <a:pt x="49474" y="33384"/>
                      <a:pt x="49073" y="33685"/>
                    </a:cubicBezTo>
                    <a:cubicBezTo>
                      <a:pt x="48296" y="34262"/>
                      <a:pt x="47619" y="34989"/>
                      <a:pt x="47043" y="35765"/>
                    </a:cubicBezTo>
                    <a:cubicBezTo>
                      <a:pt x="46567" y="36392"/>
                      <a:pt x="46241" y="37169"/>
                      <a:pt x="45840" y="37871"/>
                    </a:cubicBezTo>
                    <a:cubicBezTo>
                      <a:pt x="45765" y="37971"/>
                      <a:pt x="45765" y="38096"/>
                      <a:pt x="45740" y="38222"/>
                    </a:cubicBezTo>
                    <a:cubicBezTo>
                      <a:pt x="45740" y="39500"/>
                      <a:pt x="45589" y="40778"/>
                      <a:pt x="45940" y="42056"/>
                    </a:cubicBezTo>
                    <a:cubicBezTo>
                      <a:pt x="46542" y="44161"/>
                      <a:pt x="47118" y="46267"/>
                      <a:pt x="47669" y="48397"/>
                    </a:cubicBezTo>
                    <a:cubicBezTo>
                      <a:pt x="47820" y="49049"/>
                      <a:pt x="48096" y="49550"/>
                      <a:pt x="48747" y="49851"/>
                    </a:cubicBezTo>
                    <a:cubicBezTo>
                      <a:pt x="49148" y="49550"/>
                      <a:pt x="49549" y="49224"/>
                      <a:pt x="49950" y="48923"/>
                    </a:cubicBezTo>
                    <a:cubicBezTo>
                      <a:pt x="50151" y="48773"/>
                      <a:pt x="50376" y="48598"/>
                      <a:pt x="50627" y="48472"/>
                    </a:cubicBezTo>
                    <a:cubicBezTo>
                      <a:pt x="52582" y="47570"/>
                      <a:pt x="54612" y="46868"/>
                      <a:pt x="56817" y="46918"/>
                    </a:cubicBezTo>
                    <a:cubicBezTo>
                      <a:pt x="57043" y="46918"/>
                      <a:pt x="57268" y="46868"/>
                      <a:pt x="57494" y="46843"/>
                    </a:cubicBezTo>
                    <a:cubicBezTo>
                      <a:pt x="58045" y="46793"/>
                      <a:pt x="58597" y="46693"/>
                      <a:pt x="59123" y="46693"/>
                    </a:cubicBezTo>
                    <a:cubicBezTo>
                      <a:pt x="61629" y="46668"/>
                      <a:pt x="64136" y="46693"/>
                      <a:pt x="66642" y="46668"/>
                    </a:cubicBezTo>
                    <a:cubicBezTo>
                      <a:pt x="67168" y="46668"/>
                      <a:pt x="67720" y="46568"/>
                      <a:pt x="68271" y="46517"/>
                    </a:cubicBezTo>
                    <a:cubicBezTo>
                      <a:pt x="68572" y="46492"/>
                      <a:pt x="68873" y="46492"/>
                      <a:pt x="69198" y="46517"/>
                    </a:cubicBezTo>
                    <a:cubicBezTo>
                      <a:pt x="69374" y="46517"/>
                      <a:pt x="69574" y="46643"/>
                      <a:pt x="69750" y="46618"/>
                    </a:cubicBezTo>
                    <a:cubicBezTo>
                      <a:pt x="70953" y="46317"/>
                      <a:pt x="72256" y="46367"/>
                      <a:pt x="73484" y="45590"/>
                    </a:cubicBezTo>
                    <a:close/>
                    <a:moveTo>
                      <a:pt x="96442" y="36141"/>
                    </a:moveTo>
                    <a:cubicBezTo>
                      <a:pt x="96392" y="35565"/>
                      <a:pt x="96366" y="35139"/>
                      <a:pt x="96316" y="34738"/>
                    </a:cubicBezTo>
                    <a:cubicBezTo>
                      <a:pt x="96291" y="34387"/>
                      <a:pt x="96241" y="34036"/>
                      <a:pt x="96191" y="33685"/>
                    </a:cubicBezTo>
                    <a:cubicBezTo>
                      <a:pt x="96116" y="32633"/>
                      <a:pt x="96041" y="31580"/>
                      <a:pt x="95940" y="30552"/>
                    </a:cubicBezTo>
                    <a:cubicBezTo>
                      <a:pt x="95815" y="29575"/>
                      <a:pt x="95640" y="28623"/>
                      <a:pt x="95489" y="27670"/>
                    </a:cubicBezTo>
                    <a:cubicBezTo>
                      <a:pt x="95389" y="27094"/>
                      <a:pt x="95339" y="26492"/>
                      <a:pt x="95163" y="25941"/>
                    </a:cubicBezTo>
                    <a:cubicBezTo>
                      <a:pt x="94762" y="24587"/>
                      <a:pt x="94562" y="23209"/>
                      <a:pt x="94336" y="21831"/>
                    </a:cubicBezTo>
                    <a:cubicBezTo>
                      <a:pt x="94136" y="20753"/>
                      <a:pt x="94036" y="19650"/>
                      <a:pt x="93760" y="18597"/>
                    </a:cubicBezTo>
                    <a:cubicBezTo>
                      <a:pt x="93384" y="17219"/>
                      <a:pt x="92958" y="15815"/>
                      <a:pt x="92407" y="14487"/>
                    </a:cubicBezTo>
                    <a:cubicBezTo>
                      <a:pt x="92031" y="13585"/>
                      <a:pt x="91755" y="12633"/>
                      <a:pt x="91529" y="11705"/>
                    </a:cubicBezTo>
                    <a:cubicBezTo>
                      <a:pt x="91354" y="10928"/>
                      <a:pt x="90903" y="9575"/>
                      <a:pt x="90402" y="8798"/>
                    </a:cubicBezTo>
                    <a:cubicBezTo>
                      <a:pt x="90276" y="8798"/>
                      <a:pt x="90176" y="8798"/>
                      <a:pt x="90051" y="8823"/>
                    </a:cubicBezTo>
                    <a:cubicBezTo>
                      <a:pt x="86592" y="9550"/>
                      <a:pt x="83284" y="10753"/>
                      <a:pt x="79950" y="11830"/>
                    </a:cubicBezTo>
                    <a:cubicBezTo>
                      <a:pt x="78171" y="12407"/>
                      <a:pt x="76467" y="13259"/>
                      <a:pt x="74812" y="14136"/>
                    </a:cubicBezTo>
                    <a:cubicBezTo>
                      <a:pt x="73008" y="15114"/>
                      <a:pt x="71254" y="16267"/>
                      <a:pt x="69499" y="17369"/>
                    </a:cubicBezTo>
                    <a:cubicBezTo>
                      <a:pt x="69198" y="17545"/>
                      <a:pt x="68898" y="17745"/>
                      <a:pt x="68672" y="17996"/>
                    </a:cubicBezTo>
                    <a:cubicBezTo>
                      <a:pt x="67995" y="18698"/>
                      <a:pt x="67394" y="19475"/>
                      <a:pt x="66692" y="20151"/>
                    </a:cubicBezTo>
                    <a:cubicBezTo>
                      <a:pt x="66091" y="20703"/>
                      <a:pt x="66066" y="21304"/>
                      <a:pt x="66366" y="21956"/>
                    </a:cubicBezTo>
                    <a:cubicBezTo>
                      <a:pt x="66742" y="22858"/>
                      <a:pt x="67093" y="23785"/>
                      <a:pt x="67619" y="24587"/>
                    </a:cubicBezTo>
                    <a:cubicBezTo>
                      <a:pt x="68146" y="25389"/>
                      <a:pt x="68497" y="26242"/>
                      <a:pt x="68948" y="27069"/>
                    </a:cubicBezTo>
                    <a:cubicBezTo>
                      <a:pt x="69223" y="27570"/>
                      <a:pt x="69524" y="28071"/>
                      <a:pt x="69800" y="28598"/>
                    </a:cubicBezTo>
                    <a:cubicBezTo>
                      <a:pt x="69975" y="28898"/>
                      <a:pt x="70126" y="29224"/>
                      <a:pt x="70276" y="29525"/>
                    </a:cubicBezTo>
                    <a:cubicBezTo>
                      <a:pt x="70903" y="30803"/>
                      <a:pt x="71279" y="32156"/>
                      <a:pt x="71730" y="33485"/>
                    </a:cubicBezTo>
                    <a:cubicBezTo>
                      <a:pt x="72156" y="34688"/>
                      <a:pt x="72281" y="35916"/>
                      <a:pt x="72356" y="37144"/>
                    </a:cubicBezTo>
                    <a:cubicBezTo>
                      <a:pt x="72431" y="38497"/>
                      <a:pt x="72356" y="39876"/>
                      <a:pt x="72331" y="41279"/>
                    </a:cubicBezTo>
                    <a:cubicBezTo>
                      <a:pt x="72457" y="41279"/>
                      <a:pt x="72607" y="41304"/>
                      <a:pt x="72757" y="41254"/>
                    </a:cubicBezTo>
                    <a:cubicBezTo>
                      <a:pt x="73108" y="41104"/>
                      <a:pt x="73459" y="40953"/>
                      <a:pt x="73810" y="40753"/>
                    </a:cubicBezTo>
                    <a:cubicBezTo>
                      <a:pt x="75564" y="39801"/>
                      <a:pt x="77519" y="39324"/>
                      <a:pt x="79374" y="38598"/>
                    </a:cubicBezTo>
                    <a:cubicBezTo>
                      <a:pt x="79599" y="38522"/>
                      <a:pt x="79850" y="38522"/>
                      <a:pt x="80076" y="38472"/>
                    </a:cubicBezTo>
                    <a:cubicBezTo>
                      <a:pt x="82231" y="38071"/>
                      <a:pt x="84386" y="37695"/>
                      <a:pt x="86542" y="37294"/>
                    </a:cubicBezTo>
                    <a:cubicBezTo>
                      <a:pt x="88196" y="36968"/>
                      <a:pt x="89850" y="36793"/>
                      <a:pt x="91529" y="36668"/>
                    </a:cubicBezTo>
                    <a:cubicBezTo>
                      <a:pt x="93133" y="36542"/>
                      <a:pt x="94712" y="36342"/>
                      <a:pt x="96442" y="36141"/>
                    </a:cubicBezTo>
                    <a:close/>
                    <a:moveTo>
                      <a:pt x="96767" y="4462"/>
                    </a:moveTo>
                    <a:cubicBezTo>
                      <a:pt x="96767" y="4487"/>
                      <a:pt x="96767" y="4537"/>
                      <a:pt x="96767" y="4562"/>
                    </a:cubicBezTo>
                    <a:cubicBezTo>
                      <a:pt x="96793" y="4587"/>
                      <a:pt x="96818" y="4587"/>
                      <a:pt x="96843" y="4612"/>
                    </a:cubicBezTo>
                    <a:cubicBezTo>
                      <a:pt x="96818" y="4562"/>
                      <a:pt x="96767" y="4512"/>
                      <a:pt x="96742" y="4462"/>
                    </a:cubicBezTo>
                    <a:cubicBezTo>
                      <a:pt x="96692" y="4236"/>
                      <a:pt x="96642" y="4011"/>
                      <a:pt x="96567" y="3810"/>
                    </a:cubicBezTo>
                    <a:cubicBezTo>
                      <a:pt x="96492" y="3560"/>
                      <a:pt x="96392" y="3334"/>
                      <a:pt x="96291" y="3084"/>
                    </a:cubicBezTo>
                    <a:cubicBezTo>
                      <a:pt x="95815" y="3460"/>
                      <a:pt x="95389" y="3785"/>
                      <a:pt x="94988" y="4161"/>
                    </a:cubicBezTo>
                    <a:cubicBezTo>
                      <a:pt x="94562" y="4537"/>
                      <a:pt x="94562" y="4763"/>
                      <a:pt x="94913" y="5389"/>
                    </a:cubicBezTo>
                    <a:cubicBezTo>
                      <a:pt x="95088" y="5164"/>
                      <a:pt x="95264" y="4988"/>
                      <a:pt x="95414" y="4788"/>
                    </a:cubicBezTo>
                    <a:cubicBezTo>
                      <a:pt x="95790" y="4337"/>
                      <a:pt x="96216" y="4186"/>
                      <a:pt x="96767" y="4462"/>
                    </a:cubicBezTo>
                    <a:close/>
                    <a:moveTo>
                      <a:pt x="97945" y="4913"/>
                    </a:moveTo>
                    <a:cubicBezTo>
                      <a:pt x="97970" y="5013"/>
                      <a:pt x="97996" y="5114"/>
                      <a:pt x="97970" y="5064"/>
                    </a:cubicBezTo>
                    <a:cubicBezTo>
                      <a:pt x="97996" y="5114"/>
                      <a:pt x="97970" y="5013"/>
                      <a:pt x="97945" y="4913"/>
                    </a:cubicBezTo>
                    <a:cubicBezTo>
                      <a:pt x="98046" y="4637"/>
                      <a:pt x="98171" y="4362"/>
                      <a:pt x="98246" y="4161"/>
                    </a:cubicBezTo>
                    <a:cubicBezTo>
                      <a:pt x="98597" y="3911"/>
                      <a:pt x="99023" y="4111"/>
                      <a:pt x="99274" y="3760"/>
                    </a:cubicBezTo>
                    <a:cubicBezTo>
                      <a:pt x="98923" y="3234"/>
                      <a:pt x="98923" y="3234"/>
                      <a:pt x="97244" y="2983"/>
                    </a:cubicBezTo>
                    <a:cubicBezTo>
                      <a:pt x="97294" y="3710"/>
                      <a:pt x="97544" y="4337"/>
                      <a:pt x="97945" y="4913"/>
                    </a:cubicBezTo>
                    <a:close/>
                    <a:moveTo>
                      <a:pt x="101905" y="36317"/>
                    </a:moveTo>
                    <a:cubicBezTo>
                      <a:pt x="101103" y="36192"/>
                      <a:pt x="100376" y="36217"/>
                      <a:pt x="99650" y="36317"/>
                    </a:cubicBezTo>
                    <a:cubicBezTo>
                      <a:pt x="98246" y="36517"/>
                      <a:pt x="96893" y="36918"/>
                      <a:pt x="95464" y="36943"/>
                    </a:cubicBezTo>
                    <a:cubicBezTo>
                      <a:pt x="94787" y="36943"/>
                      <a:pt x="94086" y="37094"/>
                      <a:pt x="93384" y="37169"/>
                    </a:cubicBezTo>
                    <a:cubicBezTo>
                      <a:pt x="90652" y="37445"/>
                      <a:pt x="87945" y="37645"/>
                      <a:pt x="85239" y="38222"/>
                    </a:cubicBezTo>
                    <a:cubicBezTo>
                      <a:pt x="83685" y="38547"/>
                      <a:pt x="82081" y="38773"/>
                      <a:pt x="80527" y="39074"/>
                    </a:cubicBezTo>
                    <a:cubicBezTo>
                      <a:pt x="79900" y="39174"/>
                      <a:pt x="79299" y="39375"/>
                      <a:pt x="78722" y="39575"/>
                    </a:cubicBezTo>
                    <a:cubicBezTo>
                      <a:pt x="78046" y="39776"/>
                      <a:pt x="77369" y="40001"/>
                      <a:pt x="76717" y="40252"/>
                    </a:cubicBezTo>
                    <a:cubicBezTo>
                      <a:pt x="76216" y="40427"/>
                      <a:pt x="75715" y="40653"/>
                      <a:pt x="75188" y="40853"/>
                    </a:cubicBezTo>
                    <a:cubicBezTo>
                      <a:pt x="74938" y="42633"/>
                      <a:pt x="75038" y="44412"/>
                      <a:pt x="74512" y="46116"/>
                    </a:cubicBezTo>
                    <a:cubicBezTo>
                      <a:pt x="73359" y="46668"/>
                      <a:pt x="72256" y="47219"/>
                      <a:pt x="71003" y="47395"/>
                    </a:cubicBezTo>
                    <a:cubicBezTo>
                      <a:pt x="70827" y="47420"/>
                      <a:pt x="70677" y="47470"/>
                      <a:pt x="70527" y="47470"/>
                    </a:cubicBezTo>
                    <a:cubicBezTo>
                      <a:pt x="68923" y="47545"/>
                      <a:pt x="67344" y="47620"/>
                      <a:pt x="65740" y="47645"/>
                    </a:cubicBezTo>
                    <a:cubicBezTo>
                      <a:pt x="63660" y="47670"/>
                      <a:pt x="61579" y="47645"/>
                      <a:pt x="59524" y="47645"/>
                    </a:cubicBezTo>
                    <a:cubicBezTo>
                      <a:pt x="58847" y="47670"/>
                      <a:pt x="58196" y="47745"/>
                      <a:pt x="57544" y="47796"/>
                    </a:cubicBezTo>
                    <a:cubicBezTo>
                      <a:pt x="57193" y="47821"/>
                      <a:pt x="56842" y="47846"/>
                      <a:pt x="56492" y="47871"/>
                    </a:cubicBezTo>
                    <a:cubicBezTo>
                      <a:pt x="55664" y="47971"/>
                      <a:pt x="54862" y="48071"/>
                      <a:pt x="54060" y="48222"/>
                    </a:cubicBezTo>
                    <a:cubicBezTo>
                      <a:pt x="53609" y="48297"/>
                      <a:pt x="53434" y="48547"/>
                      <a:pt x="53509" y="48974"/>
                    </a:cubicBezTo>
                    <a:cubicBezTo>
                      <a:pt x="53584" y="49625"/>
                      <a:pt x="53710" y="50277"/>
                      <a:pt x="53860" y="50928"/>
                    </a:cubicBezTo>
                    <a:cubicBezTo>
                      <a:pt x="54136" y="52106"/>
                      <a:pt x="54311" y="53309"/>
                      <a:pt x="54311" y="54613"/>
                    </a:cubicBezTo>
                    <a:cubicBezTo>
                      <a:pt x="53509" y="55189"/>
                      <a:pt x="52682" y="55841"/>
                      <a:pt x="51579" y="55991"/>
                    </a:cubicBezTo>
                    <a:cubicBezTo>
                      <a:pt x="50476" y="56142"/>
                      <a:pt x="49349" y="56292"/>
                      <a:pt x="48221" y="56467"/>
                    </a:cubicBezTo>
                    <a:cubicBezTo>
                      <a:pt x="47444" y="56568"/>
                      <a:pt x="46692" y="56718"/>
                      <a:pt x="45915" y="56818"/>
                    </a:cubicBezTo>
                    <a:cubicBezTo>
                      <a:pt x="45689" y="56868"/>
                      <a:pt x="45439" y="56918"/>
                      <a:pt x="45213" y="56893"/>
                    </a:cubicBezTo>
                    <a:cubicBezTo>
                      <a:pt x="43735" y="56843"/>
                      <a:pt x="42256" y="57094"/>
                      <a:pt x="40802" y="57294"/>
                    </a:cubicBezTo>
                    <a:cubicBezTo>
                      <a:pt x="40151" y="57370"/>
                      <a:pt x="39474" y="57370"/>
                      <a:pt x="38797" y="57370"/>
                    </a:cubicBezTo>
                    <a:cubicBezTo>
                      <a:pt x="36065" y="57395"/>
                      <a:pt x="33334" y="57395"/>
                      <a:pt x="30602" y="57370"/>
                    </a:cubicBezTo>
                    <a:cubicBezTo>
                      <a:pt x="29048" y="57370"/>
                      <a:pt x="27544" y="57595"/>
                      <a:pt x="26065" y="57896"/>
                    </a:cubicBezTo>
                    <a:cubicBezTo>
                      <a:pt x="25439" y="57996"/>
                      <a:pt x="24837" y="58172"/>
                      <a:pt x="24211" y="58222"/>
                    </a:cubicBezTo>
                    <a:cubicBezTo>
                      <a:pt x="23384" y="58297"/>
                      <a:pt x="22582" y="58472"/>
                      <a:pt x="21805" y="58723"/>
                    </a:cubicBezTo>
                    <a:cubicBezTo>
                      <a:pt x="21178" y="58923"/>
                      <a:pt x="20526" y="59074"/>
                      <a:pt x="19900" y="59274"/>
                    </a:cubicBezTo>
                    <a:cubicBezTo>
                      <a:pt x="19073" y="59525"/>
                      <a:pt x="18271" y="59826"/>
                      <a:pt x="17519" y="60252"/>
                    </a:cubicBezTo>
                    <a:cubicBezTo>
                      <a:pt x="16166" y="61029"/>
                      <a:pt x="14687" y="61555"/>
                      <a:pt x="13133" y="61856"/>
                    </a:cubicBezTo>
                    <a:cubicBezTo>
                      <a:pt x="11729" y="62157"/>
                      <a:pt x="10301" y="62432"/>
                      <a:pt x="8847" y="62407"/>
                    </a:cubicBezTo>
                    <a:cubicBezTo>
                      <a:pt x="8672" y="62407"/>
                      <a:pt x="8446" y="62457"/>
                      <a:pt x="8271" y="62382"/>
                    </a:cubicBezTo>
                    <a:cubicBezTo>
                      <a:pt x="8120" y="62307"/>
                      <a:pt x="7970" y="62132"/>
                      <a:pt x="7920" y="61981"/>
                    </a:cubicBezTo>
                    <a:cubicBezTo>
                      <a:pt x="7845" y="61781"/>
                      <a:pt x="7970" y="61605"/>
                      <a:pt x="8170" y="61505"/>
                    </a:cubicBezTo>
                    <a:cubicBezTo>
                      <a:pt x="8396" y="61430"/>
                      <a:pt x="8622" y="61380"/>
                      <a:pt x="8847" y="61279"/>
                    </a:cubicBezTo>
                    <a:cubicBezTo>
                      <a:pt x="9975" y="60853"/>
                      <a:pt x="11078" y="60402"/>
                      <a:pt x="12005" y="59575"/>
                    </a:cubicBezTo>
                    <a:cubicBezTo>
                      <a:pt x="12256" y="59350"/>
                      <a:pt x="12582" y="59199"/>
                      <a:pt x="12907" y="59074"/>
                    </a:cubicBezTo>
                    <a:cubicBezTo>
                      <a:pt x="13283" y="58923"/>
                      <a:pt x="13609" y="58773"/>
                      <a:pt x="13885" y="58447"/>
                    </a:cubicBezTo>
                    <a:cubicBezTo>
                      <a:pt x="14186" y="58121"/>
                      <a:pt x="14587" y="57946"/>
                      <a:pt x="15038" y="57996"/>
                    </a:cubicBezTo>
                    <a:cubicBezTo>
                      <a:pt x="15589" y="58046"/>
                      <a:pt x="15890" y="57796"/>
                      <a:pt x="16191" y="57345"/>
                    </a:cubicBezTo>
                    <a:cubicBezTo>
                      <a:pt x="16567" y="56793"/>
                      <a:pt x="17143" y="56492"/>
                      <a:pt x="17820" y="56317"/>
                    </a:cubicBezTo>
                    <a:cubicBezTo>
                      <a:pt x="19699" y="55766"/>
                      <a:pt x="21554" y="55214"/>
                      <a:pt x="23308" y="54312"/>
                    </a:cubicBezTo>
                    <a:cubicBezTo>
                      <a:pt x="24988" y="53460"/>
                      <a:pt x="26516" y="52407"/>
                      <a:pt x="27945" y="51179"/>
                    </a:cubicBezTo>
                    <a:cubicBezTo>
                      <a:pt x="28095" y="51054"/>
                      <a:pt x="28171" y="50878"/>
                      <a:pt x="28396" y="50603"/>
                    </a:cubicBezTo>
                    <a:cubicBezTo>
                      <a:pt x="28095" y="50628"/>
                      <a:pt x="27970" y="50628"/>
                      <a:pt x="27845" y="50653"/>
                    </a:cubicBezTo>
                    <a:cubicBezTo>
                      <a:pt x="26792" y="50928"/>
                      <a:pt x="25739" y="51204"/>
                      <a:pt x="24687" y="51430"/>
                    </a:cubicBezTo>
                    <a:cubicBezTo>
                      <a:pt x="24336" y="51505"/>
                      <a:pt x="23985" y="51505"/>
                      <a:pt x="23634" y="51505"/>
                    </a:cubicBezTo>
                    <a:cubicBezTo>
                      <a:pt x="20075" y="51505"/>
                      <a:pt x="16516" y="51480"/>
                      <a:pt x="12957" y="51505"/>
                    </a:cubicBezTo>
                    <a:cubicBezTo>
                      <a:pt x="12256" y="51505"/>
                      <a:pt x="11554" y="51580"/>
                      <a:pt x="10852" y="51630"/>
                    </a:cubicBezTo>
                    <a:cubicBezTo>
                      <a:pt x="10451" y="51655"/>
                      <a:pt x="10075" y="51705"/>
                      <a:pt x="9674" y="51705"/>
                    </a:cubicBezTo>
                    <a:cubicBezTo>
                      <a:pt x="8897" y="51730"/>
                      <a:pt x="8120" y="51680"/>
                      <a:pt x="7318" y="51730"/>
                    </a:cubicBezTo>
                    <a:cubicBezTo>
                      <a:pt x="5664" y="51806"/>
                      <a:pt x="4060" y="51580"/>
                      <a:pt x="2456" y="51204"/>
                    </a:cubicBezTo>
                    <a:cubicBezTo>
                      <a:pt x="1704" y="51029"/>
                      <a:pt x="977" y="50728"/>
                      <a:pt x="251" y="50427"/>
                    </a:cubicBezTo>
                    <a:cubicBezTo>
                      <a:pt x="150" y="50402"/>
                      <a:pt x="0" y="50177"/>
                      <a:pt x="25" y="50076"/>
                    </a:cubicBezTo>
                    <a:cubicBezTo>
                      <a:pt x="75" y="49926"/>
                      <a:pt x="226" y="49700"/>
                      <a:pt x="351" y="49650"/>
                    </a:cubicBezTo>
                    <a:cubicBezTo>
                      <a:pt x="727" y="49575"/>
                      <a:pt x="1128" y="49550"/>
                      <a:pt x="1529" y="49550"/>
                    </a:cubicBezTo>
                    <a:cubicBezTo>
                      <a:pt x="3659" y="49525"/>
                      <a:pt x="5815" y="49525"/>
                      <a:pt x="7970" y="49500"/>
                    </a:cubicBezTo>
                    <a:cubicBezTo>
                      <a:pt x="8521" y="49475"/>
                      <a:pt x="9048" y="49375"/>
                      <a:pt x="9599" y="49324"/>
                    </a:cubicBezTo>
                    <a:cubicBezTo>
                      <a:pt x="9674" y="49324"/>
                      <a:pt x="9749" y="49299"/>
                      <a:pt x="9825" y="49274"/>
                    </a:cubicBezTo>
                    <a:cubicBezTo>
                      <a:pt x="11103" y="49199"/>
                      <a:pt x="12381" y="49099"/>
                      <a:pt x="13684" y="49024"/>
                    </a:cubicBezTo>
                    <a:cubicBezTo>
                      <a:pt x="13860" y="49024"/>
                      <a:pt x="14085" y="49049"/>
                      <a:pt x="14261" y="48999"/>
                    </a:cubicBezTo>
                    <a:cubicBezTo>
                      <a:pt x="15890" y="48623"/>
                      <a:pt x="17519" y="48823"/>
                      <a:pt x="19173" y="48823"/>
                    </a:cubicBezTo>
                    <a:cubicBezTo>
                      <a:pt x="19850" y="48848"/>
                      <a:pt x="20476" y="48773"/>
                      <a:pt x="21078" y="48422"/>
                    </a:cubicBezTo>
                    <a:cubicBezTo>
                      <a:pt x="21604" y="48096"/>
                      <a:pt x="22206" y="47896"/>
                      <a:pt x="22782" y="47620"/>
                    </a:cubicBezTo>
                    <a:cubicBezTo>
                      <a:pt x="23584" y="47244"/>
                      <a:pt x="24361" y="46793"/>
                      <a:pt x="25063" y="46242"/>
                    </a:cubicBezTo>
                    <a:cubicBezTo>
                      <a:pt x="25714" y="45740"/>
                      <a:pt x="26391" y="45289"/>
                      <a:pt x="26968" y="44688"/>
                    </a:cubicBezTo>
                    <a:cubicBezTo>
                      <a:pt x="27193" y="44437"/>
                      <a:pt x="27544" y="44237"/>
                      <a:pt x="27845" y="44161"/>
                    </a:cubicBezTo>
                    <a:cubicBezTo>
                      <a:pt x="29173" y="43811"/>
                      <a:pt x="30476" y="43385"/>
                      <a:pt x="31755" y="42883"/>
                    </a:cubicBezTo>
                    <a:cubicBezTo>
                      <a:pt x="32231" y="42708"/>
                      <a:pt x="32732" y="42608"/>
                      <a:pt x="33233" y="42557"/>
                    </a:cubicBezTo>
                    <a:cubicBezTo>
                      <a:pt x="34436" y="42407"/>
                      <a:pt x="35639" y="42307"/>
                      <a:pt x="36842" y="42207"/>
                    </a:cubicBezTo>
                    <a:cubicBezTo>
                      <a:pt x="37043" y="42182"/>
                      <a:pt x="37243" y="42232"/>
                      <a:pt x="37419" y="42182"/>
                    </a:cubicBezTo>
                    <a:cubicBezTo>
                      <a:pt x="38572" y="41881"/>
                      <a:pt x="39750" y="41956"/>
                      <a:pt x="40902" y="42106"/>
                    </a:cubicBezTo>
                    <a:cubicBezTo>
                      <a:pt x="41554" y="42182"/>
                      <a:pt x="42231" y="42131"/>
                      <a:pt x="42908" y="42081"/>
                    </a:cubicBezTo>
                    <a:cubicBezTo>
                      <a:pt x="43484" y="42056"/>
                      <a:pt x="44060" y="41881"/>
                      <a:pt x="44562" y="41430"/>
                    </a:cubicBezTo>
                    <a:cubicBezTo>
                      <a:pt x="44562" y="40878"/>
                      <a:pt x="44587" y="40302"/>
                      <a:pt x="44562" y="39700"/>
                    </a:cubicBezTo>
                    <a:cubicBezTo>
                      <a:pt x="44512" y="38923"/>
                      <a:pt x="44687" y="38222"/>
                      <a:pt x="45038" y="37470"/>
                    </a:cubicBezTo>
                    <a:cubicBezTo>
                      <a:pt x="45689" y="36041"/>
                      <a:pt x="46717" y="34938"/>
                      <a:pt x="47669" y="33786"/>
                    </a:cubicBezTo>
                    <a:cubicBezTo>
                      <a:pt x="47795" y="33635"/>
                      <a:pt x="47995" y="33560"/>
                      <a:pt x="48146" y="33410"/>
                    </a:cubicBezTo>
                    <a:cubicBezTo>
                      <a:pt x="48622" y="32958"/>
                      <a:pt x="49148" y="32557"/>
                      <a:pt x="49599" y="32081"/>
                    </a:cubicBezTo>
                    <a:cubicBezTo>
                      <a:pt x="50251" y="31405"/>
                      <a:pt x="51028" y="30878"/>
                      <a:pt x="51930" y="30552"/>
                    </a:cubicBezTo>
                    <a:cubicBezTo>
                      <a:pt x="52632" y="30302"/>
                      <a:pt x="53309" y="30026"/>
                      <a:pt x="54010" y="29775"/>
                    </a:cubicBezTo>
                    <a:cubicBezTo>
                      <a:pt x="54411" y="29625"/>
                      <a:pt x="54837" y="29425"/>
                      <a:pt x="55238" y="29425"/>
                    </a:cubicBezTo>
                    <a:cubicBezTo>
                      <a:pt x="57193" y="29324"/>
                      <a:pt x="59123" y="28873"/>
                      <a:pt x="61078" y="29249"/>
                    </a:cubicBezTo>
                    <a:cubicBezTo>
                      <a:pt x="61304" y="29299"/>
                      <a:pt x="61529" y="29274"/>
                      <a:pt x="61780" y="29274"/>
                    </a:cubicBezTo>
                    <a:cubicBezTo>
                      <a:pt x="63058" y="29224"/>
                      <a:pt x="64361" y="29149"/>
                      <a:pt x="65639" y="29174"/>
                    </a:cubicBezTo>
                    <a:cubicBezTo>
                      <a:pt x="66717" y="29224"/>
                      <a:pt x="67619" y="28823"/>
                      <a:pt x="68547" y="28297"/>
                    </a:cubicBezTo>
                    <a:cubicBezTo>
                      <a:pt x="68146" y="27344"/>
                      <a:pt x="67845" y="26392"/>
                      <a:pt x="67218" y="25565"/>
                    </a:cubicBezTo>
                    <a:cubicBezTo>
                      <a:pt x="66441" y="24462"/>
                      <a:pt x="65990" y="23209"/>
                      <a:pt x="65564" y="21956"/>
                    </a:cubicBezTo>
                    <a:cubicBezTo>
                      <a:pt x="65339" y="21279"/>
                      <a:pt x="65464" y="20602"/>
                      <a:pt x="65915" y="20076"/>
                    </a:cubicBezTo>
                    <a:cubicBezTo>
                      <a:pt x="66441" y="19399"/>
                      <a:pt x="66893" y="18648"/>
                      <a:pt x="67644" y="18196"/>
                    </a:cubicBezTo>
                    <a:cubicBezTo>
                      <a:pt x="67720" y="18146"/>
                      <a:pt x="67795" y="18121"/>
                      <a:pt x="67845" y="18046"/>
                    </a:cubicBezTo>
                    <a:cubicBezTo>
                      <a:pt x="68622" y="16968"/>
                      <a:pt x="69800" y="16392"/>
                      <a:pt x="70878" y="15690"/>
                    </a:cubicBezTo>
                    <a:cubicBezTo>
                      <a:pt x="71454" y="15314"/>
                      <a:pt x="72081" y="14938"/>
                      <a:pt x="72657" y="14562"/>
                    </a:cubicBezTo>
                    <a:cubicBezTo>
                      <a:pt x="73960" y="13685"/>
                      <a:pt x="75314" y="12908"/>
                      <a:pt x="76817" y="12407"/>
                    </a:cubicBezTo>
                    <a:cubicBezTo>
                      <a:pt x="76943" y="12357"/>
                      <a:pt x="77093" y="12282"/>
                      <a:pt x="77244" y="12206"/>
                    </a:cubicBezTo>
                    <a:cubicBezTo>
                      <a:pt x="78873" y="11279"/>
                      <a:pt x="80677" y="10753"/>
                      <a:pt x="82482" y="10176"/>
                    </a:cubicBezTo>
                    <a:cubicBezTo>
                      <a:pt x="85264" y="9299"/>
                      <a:pt x="88071" y="8422"/>
                      <a:pt x="90928" y="7795"/>
                    </a:cubicBezTo>
                    <a:cubicBezTo>
                      <a:pt x="92356" y="7495"/>
                      <a:pt x="93785" y="7294"/>
                      <a:pt x="95239" y="7319"/>
                    </a:cubicBezTo>
                    <a:cubicBezTo>
                      <a:pt x="95740" y="7319"/>
                      <a:pt x="96241" y="7369"/>
                      <a:pt x="96767" y="7219"/>
                    </a:cubicBezTo>
                    <a:cubicBezTo>
                      <a:pt x="96918" y="6467"/>
                      <a:pt x="96517" y="5941"/>
                      <a:pt x="96216" y="5364"/>
                    </a:cubicBezTo>
                    <a:cubicBezTo>
                      <a:pt x="96091" y="5439"/>
                      <a:pt x="96016" y="5465"/>
                      <a:pt x="95965" y="5515"/>
                    </a:cubicBezTo>
                    <a:cubicBezTo>
                      <a:pt x="95740" y="5765"/>
                      <a:pt x="95640" y="6141"/>
                      <a:pt x="95214" y="6191"/>
                    </a:cubicBezTo>
                    <a:cubicBezTo>
                      <a:pt x="94712" y="6241"/>
                      <a:pt x="94286" y="6141"/>
                      <a:pt x="93835" y="5690"/>
                    </a:cubicBezTo>
                    <a:cubicBezTo>
                      <a:pt x="93835" y="5389"/>
                      <a:pt x="93785" y="5013"/>
                      <a:pt x="93810" y="4612"/>
                    </a:cubicBezTo>
                    <a:cubicBezTo>
                      <a:pt x="93835" y="4186"/>
                      <a:pt x="94036" y="3785"/>
                      <a:pt x="94412" y="3535"/>
                    </a:cubicBezTo>
                    <a:cubicBezTo>
                      <a:pt x="94537" y="3434"/>
                      <a:pt x="94662" y="3334"/>
                      <a:pt x="94787" y="3259"/>
                    </a:cubicBezTo>
                    <a:cubicBezTo>
                      <a:pt x="95289" y="2908"/>
                      <a:pt x="95539" y="2482"/>
                      <a:pt x="95489" y="1856"/>
                    </a:cubicBezTo>
                    <a:cubicBezTo>
                      <a:pt x="95489" y="1505"/>
                      <a:pt x="95514" y="1154"/>
                      <a:pt x="95564" y="803"/>
                    </a:cubicBezTo>
                    <a:cubicBezTo>
                      <a:pt x="95589" y="627"/>
                      <a:pt x="95665" y="427"/>
                      <a:pt x="95740" y="251"/>
                    </a:cubicBezTo>
                    <a:cubicBezTo>
                      <a:pt x="95840" y="26"/>
                      <a:pt x="96166" y="1"/>
                      <a:pt x="96316" y="176"/>
                    </a:cubicBezTo>
                    <a:cubicBezTo>
                      <a:pt x="96467" y="352"/>
                      <a:pt x="96592" y="577"/>
                      <a:pt x="96717" y="753"/>
                    </a:cubicBezTo>
                    <a:cubicBezTo>
                      <a:pt x="97043" y="1154"/>
                      <a:pt x="97369" y="1555"/>
                      <a:pt x="97720" y="1906"/>
                    </a:cubicBezTo>
                    <a:cubicBezTo>
                      <a:pt x="97970" y="2156"/>
                      <a:pt x="98271" y="2357"/>
                      <a:pt x="98647" y="2332"/>
                    </a:cubicBezTo>
                    <a:cubicBezTo>
                      <a:pt x="99173" y="2307"/>
                      <a:pt x="99524" y="2632"/>
                      <a:pt x="99900" y="2883"/>
                    </a:cubicBezTo>
                    <a:cubicBezTo>
                      <a:pt x="100151" y="3059"/>
                      <a:pt x="100226" y="3309"/>
                      <a:pt x="100251" y="3585"/>
                    </a:cubicBezTo>
                    <a:cubicBezTo>
                      <a:pt x="100301" y="4211"/>
                      <a:pt x="100176" y="4462"/>
                      <a:pt x="99625" y="4713"/>
                    </a:cubicBezTo>
                    <a:cubicBezTo>
                      <a:pt x="99424" y="4813"/>
                      <a:pt x="99199" y="4888"/>
                      <a:pt x="98948" y="4988"/>
                    </a:cubicBezTo>
                    <a:cubicBezTo>
                      <a:pt x="98697" y="6191"/>
                      <a:pt x="98998" y="7194"/>
                      <a:pt x="100051" y="7921"/>
                    </a:cubicBezTo>
                    <a:cubicBezTo>
                      <a:pt x="100727" y="8422"/>
                      <a:pt x="101179" y="9074"/>
                      <a:pt x="101329" y="9951"/>
                    </a:cubicBezTo>
                    <a:cubicBezTo>
                      <a:pt x="101479" y="10753"/>
                      <a:pt x="101680" y="11555"/>
                      <a:pt x="101705" y="12382"/>
                    </a:cubicBezTo>
                    <a:cubicBezTo>
                      <a:pt x="101705" y="12758"/>
                      <a:pt x="101780" y="13159"/>
                      <a:pt x="101830" y="13535"/>
                    </a:cubicBezTo>
                    <a:cubicBezTo>
                      <a:pt x="101981" y="14612"/>
                      <a:pt x="102156" y="15690"/>
                      <a:pt x="102181" y="16793"/>
                    </a:cubicBezTo>
                    <a:cubicBezTo>
                      <a:pt x="102181" y="17419"/>
                      <a:pt x="102331" y="18046"/>
                      <a:pt x="102507" y="18648"/>
                    </a:cubicBezTo>
                    <a:cubicBezTo>
                      <a:pt x="102933" y="20227"/>
                      <a:pt x="103234" y="21856"/>
                      <a:pt x="103284" y="23485"/>
                    </a:cubicBezTo>
                    <a:cubicBezTo>
                      <a:pt x="103384" y="26793"/>
                      <a:pt x="104036" y="30001"/>
                      <a:pt x="104637" y="33234"/>
                    </a:cubicBezTo>
                    <a:cubicBezTo>
                      <a:pt x="104813" y="34237"/>
                      <a:pt x="105013" y="35239"/>
                      <a:pt x="105189" y="36242"/>
                    </a:cubicBezTo>
                    <a:cubicBezTo>
                      <a:pt x="105264" y="36743"/>
                      <a:pt x="105189" y="37269"/>
                      <a:pt x="105314" y="37745"/>
                    </a:cubicBezTo>
                    <a:cubicBezTo>
                      <a:pt x="105690" y="39299"/>
                      <a:pt x="105915" y="40878"/>
                      <a:pt x="106266" y="42432"/>
                    </a:cubicBezTo>
                    <a:cubicBezTo>
                      <a:pt x="106567" y="43836"/>
                      <a:pt x="106768" y="45264"/>
                      <a:pt x="107169" y="46668"/>
                    </a:cubicBezTo>
                    <a:cubicBezTo>
                      <a:pt x="107394" y="47445"/>
                      <a:pt x="107394" y="48297"/>
                      <a:pt x="107544" y="49099"/>
                    </a:cubicBezTo>
                    <a:cubicBezTo>
                      <a:pt x="107795" y="50402"/>
                      <a:pt x="108121" y="51680"/>
                      <a:pt x="108397" y="52984"/>
                    </a:cubicBezTo>
                    <a:cubicBezTo>
                      <a:pt x="108547" y="53710"/>
                      <a:pt x="108647" y="54437"/>
                      <a:pt x="108773" y="55164"/>
                    </a:cubicBezTo>
                    <a:cubicBezTo>
                      <a:pt x="108798" y="55390"/>
                      <a:pt x="108747" y="55665"/>
                      <a:pt x="108823" y="55866"/>
                    </a:cubicBezTo>
                    <a:cubicBezTo>
                      <a:pt x="109424" y="57319"/>
                      <a:pt x="109499" y="58898"/>
                      <a:pt x="110001" y="60402"/>
                    </a:cubicBezTo>
                    <a:cubicBezTo>
                      <a:pt x="110301" y="61279"/>
                      <a:pt x="110377" y="62207"/>
                      <a:pt x="110602" y="63109"/>
                    </a:cubicBezTo>
                    <a:cubicBezTo>
                      <a:pt x="110853" y="64137"/>
                      <a:pt x="111153" y="65164"/>
                      <a:pt x="111429" y="66167"/>
                    </a:cubicBezTo>
                    <a:cubicBezTo>
                      <a:pt x="111479" y="66392"/>
                      <a:pt x="111580" y="66643"/>
                      <a:pt x="111529" y="66843"/>
                    </a:cubicBezTo>
                    <a:cubicBezTo>
                      <a:pt x="111404" y="67971"/>
                      <a:pt x="111730" y="69024"/>
                      <a:pt x="112081" y="70051"/>
                    </a:cubicBezTo>
                    <a:cubicBezTo>
                      <a:pt x="112156" y="70277"/>
                      <a:pt x="112206" y="70502"/>
                      <a:pt x="112256" y="70728"/>
                    </a:cubicBezTo>
                    <a:cubicBezTo>
                      <a:pt x="112482" y="71756"/>
                      <a:pt x="112707" y="72783"/>
                      <a:pt x="112958" y="73811"/>
                    </a:cubicBezTo>
                    <a:cubicBezTo>
                      <a:pt x="113133" y="74538"/>
                      <a:pt x="113359" y="75239"/>
                      <a:pt x="113459" y="75966"/>
                    </a:cubicBezTo>
                    <a:cubicBezTo>
                      <a:pt x="113560" y="76743"/>
                      <a:pt x="113860" y="77470"/>
                      <a:pt x="114036" y="78247"/>
                    </a:cubicBezTo>
                    <a:cubicBezTo>
                      <a:pt x="114211" y="78949"/>
                      <a:pt x="114387" y="79675"/>
                      <a:pt x="114537" y="80402"/>
                    </a:cubicBezTo>
                    <a:cubicBezTo>
                      <a:pt x="114587" y="80578"/>
                      <a:pt x="114587" y="80778"/>
                      <a:pt x="114562" y="80979"/>
                    </a:cubicBezTo>
                    <a:cubicBezTo>
                      <a:pt x="114537" y="81279"/>
                      <a:pt x="114362" y="81505"/>
                      <a:pt x="114061" y="81530"/>
                    </a:cubicBezTo>
                    <a:cubicBezTo>
                      <a:pt x="113710" y="81555"/>
                      <a:pt x="113359" y="81555"/>
                      <a:pt x="113008" y="81530"/>
                    </a:cubicBezTo>
                    <a:cubicBezTo>
                      <a:pt x="112607" y="81505"/>
                      <a:pt x="112256" y="81279"/>
                      <a:pt x="112056" y="80929"/>
                    </a:cubicBezTo>
                    <a:cubicBezTo>
                      <a:pt x="111855" y="80553"/>
                      <a:pt x="111630" y="80177"/>
                      <a:pt x="111479" y="79776"/>
                    </a:cubicBezTo>
                    <a:cubicBezTo>
                      <a:pt x="111078" y="78548"/>
                      <a:pt x="110677" y="77320"/>
                      <a:pt x="110351" y="76066"/>
                    </a:cubicBezTo>
                    <a:cubicBezTo>
                      <a:pt x="109199" y="71856"/>
                      <a:pt x="108246" y="67595"/>
                      <a:pt x="107469" y="63259"/>
                    </a:cubicBezTo>
                    <a:cubicBezTo>
                      <a:pt x="106918" y="60076"/>
                      <a:pt x="106316" y="56893"/>
                      <a:pt x="105414" y="53761"/>
                    </a:cubicBezTo>
                    <a:cubicBezTo>
                      <a:pt x="105214" y="53084"/>
                      <a:pt x="105163" y="52382"/>
                      <a:pt x="105013" y="51680"/>
                    </a:cubicBezTo>
                    <a:cubicBezTo>
                      <a:pt x="104687" y="50202"/>
                      <a:pt x="104286" y="48723"/>
                      <a:pt x="103986" y="47244"/>
                    </a:cubicBezTo>
                    <a:cubicBezTo>
                      <a:pt x="103635" y="45390"/>
                      <a:pt x="103384" y="43535"/>
                      <a:pt x="103033" y="41680"/>
                    </a:cubicBezTo>
                    <a:cubicBezTo>
                      <a:pt x="102858" y="40728"/>
                      <a:pt x="102607" y="39776"/>
                      <a:pt x="102407" y="38823"/>
                    </a:cubicBezTo>
                    <a:cubicBezTo>
                      <a:pt x="102306" y="38397"/>
                      <a:pt x="102256" y="37971"/>
                      <a:pt x="102181" y="37570"/>
                    </a:cubicBezTo>
                    <a:cubicBezTo>
                      <a:pt x="102106" y="37144"/>
                      <a:pt x="102006" y="36743"/>
                      <a:pt x="101905" y="36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0"/>
              <p:cNvSpPr/>
              <p:nvPr/>
            </p:nvSpPr>
            <p:spPr>
              <a:xfrm>
                <a:off x="1093068" y="1658053"/>
                <a:ext cx="1441996" cy="1543155"/>
              </a:xfrm>
              <a:custGeom>
                <a:avLst/>
                <a:gdLst/>
                <a:ahLst/>
                <a:cxnLst/>
                <a:rect l="l" t="t" r="r" b="b"/>
                <a:pathLst>
                  <a:path w="30377" h="32508" extrusionOk="0">
                    <a:moveTo>
                      <a:pt x="7895" y="28547"/>
                    </a:moveTo>
                    <a:cubicBezTo>
                      <a:pt x="7970" y="28447"/>
                      <a:pt x="8046" y="28322"/>
                      <a:pt x="8071" y="28197"/>
                    </a:cubicBezTo>
                    <a:cubicBezTo>
                      <a:pt x="8071" y="28171"/>
                      <a:pt x="7920" y="28121"/>
                      <a:pt x="7845" y="28071"/>
                    </a:cubicBezTo>
                    <a:cubicBezTo>
                      <a:pt x="7770" y="28197"/>
                      <a:pt x="7720" y="28322"/>
                      <a:pt x="7670" y="28447"/>
                    </a:cubicBezTo>
                    <a:cubicBezTo>
                      <a:pt x="7670" y="28447"/>
                      <a:pt x="7770" y="28497"/>
                      <a:pt x="7895" y="28547"/>
                    </a:cubicBezTo>
                    <a:close/>
                    <a:moveTo>
                      <a:pt x="7494" y="25039"/>
                    </a:moveTo>
                    <a:cubicBezTo>
                      <a:pt x="6993" y="25189"/>
                      <a:pt x="6793" y="25440"/>
                      <a:pt x="6767" y="25765"/>
                    </a:cubicBezTo>
                    <a:cubicBezTo>
                      <a:pt x="6742" y="25891"/>
                      <a:pt x="6818" y="26091"/>
                      <a:pt x="6918" y="26166"/>
                    </a:cubicBezTo>
                    <a:cubicBezTo>
                      <a:pt x="7043" y="26242"/>
                      <a:pt x="7194" y="26141"/>
                      <a:pt x="7244" y="25966"/>
                    </a:cubicBezTo>
                    <a:cubicBezTo>
                      <a:pt x="7294" y="25715"/>
                      <a:pt x="7369" y="25465"/>
                      <a:pt x="7494" y="25039"/>
                    </a:cubicBezTo>
                    <a:close/>
                    <a:moveTo>
                      <a:pt x="7369" y="27946"/>
                    </a:moveTo>
                    <a:cubicBezTo>
                      <a:pt x="7494" y="27745"/>
                      <a:pt x="7645" y="27545"/>
                      <a:pt x="7770" y="27319"/>
                    </a:cubicBezTo>
                    <a:cubicBezTo>
                      <a:pt x="7845" y="27169"/>
                      <a:pt x="7895" y="27044"/>
                      <a:pt x="7645" y="26943"/>
                    </a:cubicBezTo>
                    <a:cubicBezTo>
                      <a:pt x="7394" y="27044"/>
                      <a:pt x="7118" y="27169"/>
                      <a:pt x="6993" y="27470"/>
                    </a:cubicBezTo>
                    <a:cubicBezTo>
                      <a:pt x="6918" y="27720"/>
                      <a:pt x="6993" y="27946"/>
                      <a:pt x="7369" y="27946"/>
                    </a:cubicBezTo>
                    <a:close/>
                    <a:moveTo>
                      <a:pt x="7444" y="22332"/>
                    </a:moveTo>
                    <a:cubicBezTo>
                      <a:pt x="6993" y="22532"/>
                      <a:pt x="6717" y="22908"/>
                      <a:pt x="6542" y="23309"/>
                    </a:cubicBezTo>
                    <a:cubicBezTo>
                      <a:pt x="6442" y="23510"/>
                      <a:pt x="6492" y="23760"/>
                      <a:pt x="6843" y="23760"/>
                    </a:cubicBezTo>
                    <a:cubicBezTo>
                      <a:pt x="7394" y="22958"/>
                      <a:pt x="7394" y="22958"/>
                      <a:pt x="7444" y="22332"/>
                    </a:cubicBezTo>
                    <a:close/>
                    <a:moveTo>
                      <a:pt x="6868" y="19801"/>
                    </a:moveTo>
                    <a:cubicBezTo>
                      <a:pt x="6567" y="20101"/>
                      <a:pt x="6266" y="20302"/>
                      <a:pt x="6091" y="20577"/>
                    </a:cubicBezTo>
                    <a:cubicBezTo>
                      <a:pt x="5991" y="20753"/>
                      <a:pt x="6066" y="21029"/>
                      <a:pt x="6091" y="21254"/>
                    </a:cubicBezTo>
                    <a:cubicBezTo>
                      <a:pt x="6091" y="21279"/>
                      <a:pt x="6341" y="21354"/>
                      <a:pt x="6366" y="21329"/>
                    </a:cubicBezTo>
                    <a:cubicBezTo>
                      <a:pt x="6692" y="20928"/>
                      <a:pt x="7043" y="20502"/>
                      <a:pt x="6868" y="19801"/>
                    </a:cubicBezTo>
                    <a:close/>
                    <a:moveTo>
                      <a:pt x="6166" y="17720"/>
                    </a:moveTo>
                    <a:cubicBezTo>
                      <a:pt x="5690" y="17971"/>
                      <a:pt x="5464" y="18222"/>
                      <a:pt x="5339" y="18547"/>
                    </a:cubicBezTo>
                    <a:cubicBezTo>
                      <a:pt x="5264" y="18673"/>
                      <a:pt x="5289" y="18873"/>
                      <a:pt x="5314" y="18998"/>
                    </a:cubicBezTo>
                    <a:cubicBezTo>
                      <a:pt x="5339" y="19099"/>
                      <a:pt x="5464" y="19174"/>
                      <a:pt x="5564" y="19224"/>
                    </a:cubicBezTo>
                    <a:cubicBezTo>
                      <a:pt x="5615" y="19249"/>
                      <a:pt x="5740" y="19199"/>
                      <a:pt x="5765" y="19149"/>
                    </a:cubicBezTo>
                    <a:cubicBezTo>
                      <a:pt x="5991" y="18773"/>
                      <a:pt x="6241" y="18372"/>
                      <a:pt x="6166" y="17720"/>
                    </a:cubicBezTo>
                    <a:close/>
                    <a:moveTo>
                      <a:pt x="2958" y="9775"/>
                    </a:moveTo>
                    <a:cubicBezTo>
                      <a:pt x="2632" y="10527"/>
                      <a:pt x="2331" y="11154"/>
                      <a:pt x="2081" y="11805"/>
                    </a:cubicBezTo>
                    <a:cubicBezTo>
                      <a:pt x="2006" y="12056"/>
                      <a:pt x="2056" y="12282"/>
                      <a:pt x="2381" y="12307"/>
                    </a:cubicBezTo>
                    <a:cubicBezTo>
                      <a:pt x="3209" y="11329"/>
                      <a:pt x="3409" y="10628"/>
                      <a:pt x="2958" y="9775"/>
                    </a:cubicBezTo>
                    <a:close/>
                    <a:moveTo>
                      <a:pt x="25038" y="22482"/>
                    </a:moveTo>
                    <a:cubicBezTo>
                      <a:pt x="24712" y="22056"/>
                      <a:pt x="24387" y="22131"/>
                      <a:pt x="24086" y="22207"/>
                    </a:cubicBezTo>
                    <a:cubicBezTo>
                      <a:pt x="23635" y="22357"/>
                      <a:pt x="23259" y="22232"/>
                      <a:pt x="22858" y="22056"/>
                    </a:cubicBezTo>
                    <a:cubicBezTo>
                      <a:pt x="22331" y="21806"/>
                      <a:pt x="21805" y="21555"/>
                      <a:pt x="21354" y="21054"/>
                    </a:cubicBezTo>
                    <a:cubicBezTo>
                      <a:pt x="21555" y="20628"/>
                      <a:pt x="21279" y="20252"/>
                      <a:pt x="21128" y="19851"/>
                    </a:cubicBezTo>
                    <a:cubicBezTo>
                      <a:pt x="20953" y="19425"/>
                      <a:pt x="20828" y="18973"/>
                      <a:pt x="20753" y="18522"/>
                    </a:cubicBezTo>
                    <a:cubicBezTo>
                      <a:pt x="20677" y="18121"/>
                      <a:pt x="20527" y="17695"/>
                      <a:pt x="20853" y="17194"/>
                    </a:cubicBezTo>
                    <a:cubicBezTo>
                      <a:pt x="21028" y="17394"/>
                      <a:pt x="21154" y="17520"/>
                      <a:pt x="21254" y="17670"/>
                    </a:cubicBezTo>
                    <a:cubicBezTo>
                      <a:pt x="21555" y="18171"/>
                      <a:pt x="21855" y="18673"/>
                      <a:pt x="22081" y="19224"/>
                    </a:cubicBezTo>
                    <a:cubicBezTo>
                      <a:pt x="22407" y="19926"/>
                      <a:pt x="23058" y="20327"/>
                      <a:pt x="23635" y="20778"/>
                    </a:cubicBezTo>
                    <a:cubicBezTo>
                      <a:pt x="23885" y="20978"/>
                      <a:pt x="24286" y="21029"/>
                      <a:pt x="24612" y="21079"/>
                    </a:cubicBezTo>
                    <a:cubicBezTo>
                      <a:pt x="25038" y="21129"/>
                      <a:pt x="25264" y="20778"/>
                      <a:pt x="25113" y="20377"/>
                    </a:cubicBezTo>
                    <a:cubicBezTo>
                      <a:pt x="25038" y="20227"/>
                      <a:pt x="24963" y="20101"/>
                      <a:pt x="24888" y="19951"/>
                    </a:cubicBezTo>
                    <a:cubicBezTo>
                      <a:pt x="24537" y="19349"/>
                      <a:pt x="24236" y="18723"/>
                      <a:pt x="23710" y="18222"/>
                    </a:cubicBezTo>
                    <a:cubicBezTo>
                      <a:pt x="23359" y="17846"/>
                      <a:pt x="23359" y="17795"/>
                      <a:pt x="23234" y="17119"/>
                    </a:cubicBezTo>
                    <a:cubicBezTo>
                      <a:pt x="23735" y="17545"/>
                      <a:pt x="24186" y="17971"/>
                      <a:pt x="24662" y="18347"/>
                    </a:cubicBezTo>
                    <a:cubicBezTo>
                      <a:pt x="24988" y="18623"/>
                      <a:pt x="25489" y="18522"/>
                      <a:pt x="25840" y="18196"/>
                    </a:cubicBezTo>
                    <a:cubicBezTo>
                      <a:pt x="26066" y="17996"/>
                      <a:pt x="26116" y="17720"/>
                      <a:pt x="25915" y="17319"/>
                    </a:cubicBezTo>
                    <a:cubicBezTo>
                      <a:pt x="25615" y="16743"/>
                      <a:pt x="25264" y="16166"/>
                      <a:pt x="24963" y="15590"/>
                    </a:cubicBezTo>
                    <a:cubicBezTo>
                      <a:pt x="24888" y="15415"/>
                      <a:pt x="24712" y="15264"/>
                      <a:pt x="24963" y="15064"/>
                    </a:cubicBezTo>
                    <a:cubicBezTo>
                      <a:pt x="25113" y="15139"/>
                      <a:pt x="25314" y="15214"/>
                      <a:pt x="25464" y="15314"/>
                    </a:cubicBezTo>
                    <a:cubicBezTo>
                      <a:pt x="25740" y="15465"/>
                      <a:pt x="25991" y="15640"/>
                      <a:pt x="26291" y="15765"/>
                    </a:cubicBezTo>
                    <a:cubicBezTo>
                      <a:pt x="26617" y="15916"/>
                      <a:pt x="26993" y="15790"/>
                      <a:pt x="27219" y="15490"/>
                    </a:cubicBezTo>
                    <a:cubicBezTo>
                      <a:pt x="27444" y="15239"/>
                      <a:pt x="27319" y="14963"/>
                      <a:pt x="27169" y="14738"/>
                    </a:cubicBezTo>
                    <a:cubicBezTo>
                      <a:pt x="27018" y="14487"/>
                      <a:pt x="26793" y="14237"/>
                      <a:pt x="26592" y="14011"/>
                    </a:cubicBezTo>
                    <a:cubicBezTo>
                      <a:pt x="25615" y="12908"/>
                      <a:pt x="24662" y="11780"/>
                      <a:pt x="23986" y="10427"/>
                    </a:cubicBezTo>
                    <a:cubicBezTo>
                      <a:pt x="23710" y="9876"/>
                      <a:pt x="23334" y="9349"/>
                      <a:pt x="23083" y="8798"/>
                    </a:cubicBezTo>
                    <a:cubicBezTo>
                      <a:pt x="22783" y="8096"/>
                      <a:pt x="22206" y="7595"/>
                      <a:pt x="21780" y="6993"/>
                    </a:cubicBezTo>
                    <a:cubicBezTo>
                      <a:pt x="21529" y="6643"/>
                      <a:pt x="21128" y="6617"/>
                      <a:pt x="20727" y="6793"/>
                    </a:cubicBezTo>
                    <a:cubicBezTo>
                      <a:pt x="19825" y="7169"/>
                      <a:pt x="19299" y="8247"/>
                      <a:pt x="19499" y="9199"/>
                    </a:cubicBezTo>
                    <a:cubicBezTo>
                      <a:pt x="19650" y="9926"/>
                      <a:pt x="19850" y="10653"/>
                      <a:pt x="19976" y="11379"/>
                    </a:cubicBezTo>
                    <a:cubicBezTo>
                      <a:pt x="20076" y="12031"/>
                      <a:pt x="19925" y="12181"/>
                      <a:pt x="19149" y="12257"/>
                    </a:cubicBezTo>
                    <a:cubicBezTo>
                      <a:pt x="18873" y="11881"/>
                      <a:pt x="18622" y="11480"/>
                      <a:pt x="18296" y="11129"/>
                    </a:cubicBezTo>
                    <a:cubicBezTo>
                      <a:pt x="17670" y="10452"/>
                      <a:pt x="17394" y="9625"/>
                      <a:pt x="17169" y="8773"/>
                    </a:cubicBezTo>
                    <a:cubicBezTo>
                      <a:pt x="17093" y="8447"/>
                      <a:pt x="17194" y="8071"/>
                      <a:pt x="17244" y="7720"/>
                    </a:cubicBezTo>
                    <a:cubicBezTo>
                      <a:pt x="17269" y="7294"/>
                      <a:pt x="17519" y="6943"/>
                      <a:pt x="17745" y="6567"/>
                    </a:cubicBezTo>
                    <a:cubicBezTo>
                      <a:pt x="18046" y="6091"/>
                      <a:pt x="18196" y="5565"/>
                      <a:pt x="17945" y="5039"/>
                    </a:cubicBezTo>
                    <a:cubicBezTo>
                      <a:pt x="17595" y="4888"/>
                      <a:pt x="17394" y="5089"/>
                      <a:pt x="17219" y="5264"/>
                    </a:cubicBezTo>
                    <a:cubicBezTo>
                      <a:pt x="16692" y="5815"/>
                      <a:pt x="16066" y="6041"/>
                      <a:pt x="15339" y="6191"/>
                    </a:cubicBezTo>
                    <a:cubicBezTo>
                      <a:pt x="14813" y="6267"/>
                      <a:pt x="14286" y="6442"/>
                      <a:pt x="13785" y="6592"/>
                    </a:cubicBezTo>
                    <a:cubicBezTo>
                      <a:pt x="13434" y="6693"/>
                      <a:pt x="13209" y="6943"/>
                      <a:pt x="13234" y="7294"/>
                    </a:cubicBezTo>
                    <a:cubicBezTo>
                      <a:pt x="13309" y="8272"/>
                      <a:pt x="13384" y="9249"/>
                      <a:pt x="13560" y="10201"/>
                    </a:cubicBezTo>
                    <a:cubicBezTo>
                      <a:pt x="13685" y="10978"/>
                      <a:pt x="13961" y="11705"/>
                      <a:pt x="14136" y="12457"/>
                    </a:cubicBezTo>
                    <a:cubicBezTo>
                      <a:pt x="14211" y="12883"/>
                      <a:pt x="14286" y="13309"/>
                      <a:pt x="14161" y="13710"/>
                    </a:cubicBezTo>
                    <a:cubicBezTo>
                      <a:pt x="13409" y="13936"/>
                      <a:pt x="13309" y="13936"/>
                      <a:pt x="13058" y="13460"/>
                    </a:cubicBezTo>
                    <a:cubicBezTo>
                      <a:pt x="12833" y="13059"/>
                      <a:pt x="12657" y="12607"/>
                      <a:pt x="12482" y="12181"/>
                    </a:cubicBezTo>
                    <a:cubicBezTo>
                      <a:pt x="12331" y="11856"/>
                      <a:pt x="12281" y="11505"/>
                      <a:pt x="12131" y="11179"/>
                    </a:cubicBezTo>
                    <a:cubicBezTo>
                      <a:pt x="11755" y="10377"/>
                      <a:pt x="10677" y="9826"/>
                      <a:pt x="9775" y="10001"/>
                    </a:cubicBezTo>
                    <a:cubicBezTo>
                      <a:pt x="9399" y="10076"/>
                      <a:pt x="9123" y="10302"/>
                      <a:pt x="9073" y="10678"/>
                    </a:cubicBezTo>
                    <a:cubicBezTo>
                      <a:pt x="8973" y="11254"/>
                      <a:pt x="8923" y="11856"/>
                      <a:pt x="8948" y="12432"/>
                    </a:cubicBezTo>
                    <a:cubicBezTo>
                      <a:pt x="8998" y="13359"/>
                      <a:pt x="9123" y="14287"/>
                      <a:pt x="9199" y="15239"/>
                    </a:cubicBezTo>
                    <a:cubicBezTo>
                      <a:pt x="9249" y="15690"/>
                      <a:pt x="9324" y="16166"/>
                      <a:pt x="9274" y="16643"/>
                    </a:cubicBezTo>
                    <a:cubicBezTo>
                      <a:pt x="9174" y="17595"/>
                      <a:pt x="9174" y="18572"/>
                      <a:pt x="8973" y="19525"/>
                    </a:cubicBezTo>
                    <a:cubicBezTo>
                      <a:pt x="8898" y="19851"/>
                      <a:pt x="8973" y="20227"/>
                      <a:pt x="9048" y="20552"/>
                    </a:cubicBezTo>
                    <a:cubicBezTo>
                      <a:pt x="9098" y="20703"/>
                      <a:pt x="9324" y="20828"/>
                      <a:pt x="9499" y="20878"/>
                    </a:cubicBezTo>
                    <a:cubicBezTo>
                      <a:pt x="9925" y="20953"/>
                      <a:pt x="10226" y="20703"/>
                      <a:pt x="10427" y="20327"/>
                    </a:cubicBezTo>
                    <a:cubicBezTo>
                      <a:pt x="10627" y="19951"/>
                      <a:pt x="10677" y="19500"/>
                      <a:pt x="11128" y="19149"/>
                    </a:cubicBezTo>
                    <a:cubicBezTo>
                      <a:pt x="11279" y="19801"/>
                      <a:pt x="11329" y="20377"/>
                      <a:pt x="11379" y="20928"/>
                    </a:cubicBezTo>
                    <a:cubicBezTo>
                      <a:pt x="11404" y="21254"/>
                      <a:pt x="11429" y="21555"/>
                      <a:pt x="11504" y="21856"/>
                    </a:cubicBezTo>
                    <a:cubicBezTo>
                      <a:pt x="11554" y="22106"/>
                      <a:pt x="11730" y="22257"/>
                      <a:pt x="12006" y="22282"/>
                    </a:cubicBezTo>
                    <a:cubicBezTo>
                      <a:pt x="12607" y="22357"/>
                      <a:pt x="12933" y="22156"/>
                      <a:pt x="13108" y="21530"/>
                    </a:cubicBezTo>
                    <a:cubicBezTo>
                      <a:pt x="13209" y="21279"/>
                      <a:pt x="13284" y="21004"/>
                      <a:pt x="13359" y="20753"/>
                    </a:cubicBezTo>
                    <a:cubicBezTo>
                      <a:pt x="13434" y="20502"/>
                      <a:pt x="13384" y="20202"/>
                      <a:pt x="13735" y="20026"/>
                    </a:cubicBezTo>
                    <a:cubicBezTo>
                      <a:pt x="13735" y="20527"/>
                      <a:pt x="13710" y="21004"/>
                      <a:pt x="13735" y="21455"/>
                    </a:cubicBezTo>
                    <a:cubicBezTo>
                      <a:pt x="13735" y="22156"/>
                      <a:pt x="13760" y="22883"/>
                      <a:pt x="13810" y="23560"/>
                    </a:cubicBezTo>
                    <a:cubicBezTo>
                      <a:pt x="13835" y="23811"/>
                      <a:pt x="13935" y="24036"/>
                      <a:pt x="14186" y="24111"/>
                    </a:cubicBezTo>
                    <a:cubicBezTo>
                      <a:pt x="14462" y="24161"/>
                      <a:pt x="14662" y="24036"/>
                      <a:pt x="14813" y="23861"/>
                    </a:cubicBezTo>
                    <a:cubicBezTo>
                      <a:pt x="15013" y="23585"/>
                      <a:pt x="15289" y="23309"/>
                      <a:pt x="15389" y="22983"/>
                    </a:cubicBezTo>
                    <a:cubicBezTo>
                      <a:pt x="15615" y="22232"/>
                      <a:pt x="15815" y="21480"/>
                      <a:pt x="15640" y="20678"/>
                    </a:cubicBezTo>
                    <a:cubicBezTo>
                      <a:pt x="15565" y="20202"/>
                      <a:pt x="15514" y="19675"/>
                      <a:pt x="15489" y="19174"/>
                    </a:cubicBezTo>
                    <a:cubicBezTo>
                      <a:pt x="15464" y="19049"/>
                      <a:pt x="15414" y="18848"/>
                      <a:pt x="15640" y="18798"/>
                    </a:cubicBezTo>
                    <a:cubicBezTo>
                      <a:pt x="16166" y="19199"/>
                      <a:pt x="16316" y="19425"/>
                      <a:pt x="16517" y="20076"/>
                    </a:cubicBezTo>
                    <a:cubicBezTo>
                      <a:pt x="16768" y="20828"/>
                      <a:pt x="16993" y="21605"/>
                      <a:pt x="17269" y="22507"/>
                    </a:cubicBezTo>
                    <a:cubicBezTo>
                      <a:pt x="17118" y="22833"/>
                      <a:pt x="16918" y="23234"/>
                      <a:pt x="16717" y="23660"/>
                    </a:cubicBezTo>
                    <a:cubicBezTo>
                      <a:pt x="16492" y="24136"/>
                      <a:pt x="16216" y="24537"/>
                      <a:pt x="15640" y="24663"/>
                    </a:cubicBezTo>
                    <a:cubicBezTo>
                      <a:pt x="15464" y="24713"/>
                      <a:pt x="15314" y="24863"/>
                      <a:pt x="15164" y="24989"/>
                    </a:cubicBezTo>
                    <a:cubicBezTo>
                      <a:pt x="15113" y="25064"/>
                      <a:pt x="15113" y="25214"/>
                      <a:pt x="15138" y="25314"/>
                    </a:cubicBezTo>
                    <a:cubicBezTo>
                      <a:pt x="15138" y="25364"/>
                      <a:pt x="15239" y="25440"/>
                      <a:pt x="15314" y="25440"/>
                    </a:cubicBezTo>
                    <a:cubicBezTo>
                      <a:pt x="15539" y="25440"/>
                      <a:pt x="15790" y="25390"/>
                      <a:pt x="15991" y="25440"/>
                    </a:cubicBezTo>
                    <a:cubicBezTo>
                      <a:pt x="16241" y="25490"/>
                      <a:pt x="16492" y="25640"/>
                      <a:pt x="16692" y="25740"/>
                    </a:cubicBezTo>
                    <a:cubicBezTo>
                      <a:pt x="17219" y="25590"/>
                      <a:pt x="17494" y="25264"/>
                      <a:pt x="17695" y="24813"/>
                    </a:cubicBezTo>
                    <a:cubicBezTo>
                      <a:pt x="17971" y="24212"/>
                      <a:pt x="18346" y="23685"/>
                      <a:pt x="18773" y="23234"/>
                    </a:cubicBezTo>
                    <a:cubicBezTo>
                      <a:pt x="18898" y="23309"/>
                      <a:pt x="18973" y="23359"/>
                      <a:pt x="18998" y="23410"/>
                    </a:cubicBezTo>
                    <a:cubicBezTo>
                      <a:pt x="19149" y="23785"/>
                      <a:pt x="19048" y="24086"/>
                      <a:pt x="18873" y="24412"/>
                    </a:cubicBezTo>
                    <a:cubicBezTo>
                      <a:pt x="18697" y="24713"/>
                      <a:pt x="18572" y="25039"/>
                      <a:pt x="18472" y="25364"/>
                    </a:cubicBezTo>
                    <a:cubicBezTo>
                      <a:pt x="18447" y="25490"/>
                      <a:pt x="18547" y="25690"/>
                      <a:pt x="18647" y="25740"/>
                    </a:cubicBezTo>
                    <a:cubicBezTo>
                      <a:pt x="18773" y="25816"/>
                      <a:pt x="18973" y="25816"/>
                      <a:pt x="19073" y="25740"/>
                    </a:cubicBezTo>
                    <a:cubicBezTo>
                      <a:pt x="19299" y="25565"/>
                      <a:pt x="19474" y="25364"/>
                      <a:pt x="19575" y="25239"/>
                    </a:cubicBezTo>
                    <a:cubicBezTo>
                      <a:pt x="20026" y="25239"/>
                      <a:pt x="20452" y="25364"/>
                      <a:pt x="20677" y="25214"/>
                    </a:cubicBezTo>
                    <a:cubicBezTo>
                      <a:pt x="21028" y="24938"/>
                      <a:pt x="21304" y="24838"/>
                      <a:pt x="21705" y="25014"/>
                    </a:cubicBezTo>
                    <a:cubicBezTo>
                      <a:pt x="21930" y="25089"/>
                      <a:pt x="22181" y="25064"/>
                      <a:pt x="22306" y="24788"/>
                    </a:cubicBezTo>
                    <a:cubicBezTo>
                      <a:pt x="22382" y="24537"/>
                      <a:pt x="22231" y="24337"/>
                      <a:pt x="22056" y="24186"/>
                    </a:cubicBezTo>
                    <a:cubicBezTo>
                      <a:pt x="21880" y="24036"/>
                      <a:pt x="21655" y="23936"/>
                      <a:pt x="21479" y="23785"/>
                    </a:cubicBezTo>
                    <a:cubicBezTo>
                      <a:pt x="21229" y="23610"/>
                      <a:pt x="20978" y="23410"/>
                      <a:pt x="20753" y="23209"/>
                    </a:cubicBezTo>
                    <a:cubicBezTo>
                      <a:pt x="20652" y="23109"/>
                      <a:pt x="20577" y="22933"/>
                      <a:pt x="20778" y="22783"/>
                    </a:cubicBezTo>
                    <a:cubicBezTo>
                      <a:pt x="21504" y="22858"/>
                      <a:pt x="22131" y="23209"/>
                      <a:pt x="22557" y="23811"/>
                    </a:cubicBezTo>
                    <a:cubicBezTo>
                      <a:pt x="23058" y="23760"/>
                      <a:pt x="23484" y="23735"/>
                      <a:pt x="23885" y="23710"/>
                    </a:cubicBezTo>
                    <a:cubicBezTo>
                      <a:pt x="24061" y="23435"/>
                      <a:pt x="24161" y="23184"/>
                      <a:pt x="24337" y="23009"/>
                    </a:cubicBezTo>
                    <a:cubicBezTo>
                      <a:pt x="24512" y="22808"/>
                      <a:pt x="24763" y="22683"/>
                      <a:pt x="25038" y="22482"/>
                    </a:cubicBezTo>
                    <a:close/>
                    <a:moveTo>
                      <a:pt x="4186" y="14888"/>
                    </a:moveTo>
                    <a:cubicBezTo>
                      <a:pt x="4236" y="15064"/>
                      <a:pt x="4286" y="15264"/>
                      <a:pt x="4336" y="15465"/>
                    </a:cubicBezTo>
                    <a:cubicBezTo>
                      <a:pt x="4437" y="15740"/>
                      <a:pt x="4361" y="15966"/>
                      <a:pt x="4161" y="16217"/>
                    </a:cubicBezTo>
                    <a:cubicBezTo>
                      <a:pt x="3986" y="16442"/>
                      <a:pt x="3785" y="16718"/>
                      <a:pt x="3710" y="16993"/>
                    </a:cubicBezTo>
                    <a:cubicBezTo>
                      <a:pt x="3635" y="17194"/>
                      <a:pt x="3660" y="17495"/>
                      <a:pt x="4086" y="17420"/>
                    </a:cubicBezTo>
                    <a:cubicBezTo>
                      <a:pt x="4236" y="17069"/>
                      <a:pt x="4437" y="16693"/>
                      <a:pt x="4562" y="16292"/>
                    </a:cubicBezTo>
                    <a:cubicBezTo>
                      <a:pt x="4687" y="15991"/>
                      <a:pt x="4687" y="15665"/>
                      <a:pt x="4336" y="15490"/>
                    </a:cubicBezTo>
                    <a:cubicBezTo>
                      <a:pt x="4286" y="15289"/>
                      <a:pt x="4236" y="15089"/>
                      <a:pt x="4161" y="14913"/>
                    </a:cubicBezTo>
                    <a:cubicBezTo>
                      <a:pt x="4086" y="14738"/>
                      <a:pt x="4011" y="14537"/>
                      <a:pt x="3910" y="14387"/>
                    </a:cubicBezTo>
                    <a:cubicBezTo>
                      <a:pt x="3885" y="14337"/>
                      <a:pt x="3785" y="14312"/>
                      <a:pt x="3685" y="14262"/>
                    </a:cubicBezTo>
                    <a:cubicBezTo>
                      <a:pt x="3459" y="14462"/>
                      <a:pt x="3259" y="14638"/>
                      <a:pt x="3459" y="15014"/>
                    </a:cubicBezTo>
                    <a:cubicBezTo>
                      <a:pt x="3735" y="14963"/>
                      <a:pt x="3960" y="14913"/>
                      <a:pt x="4186" y="14888"/>
                    </a:cubicBezTo>
                    <a:close/>
                    <a:moveTo>
                      <a:pt x="3209" y="13084"/>
                    </a:moveTo>
                    <a:cubicBezTo>
                      <a:pt x="2883" y="13159"/>
                      <a:pt x="2732" y="13435"/>
                      <a:pt x="2607" y="13710"/>
                    </a:cubicBezTo>
                    <a:cubicBezTo>
                      <a:pt x="2532" y="13886"/>
                      <a:pt x="2582" y="14086"/>
                      <a:pt x="2933" y="14111"/>
                    </a:cubicBezTo>
                    <a:cubicBezTo>
                      <a:pt x="3033" y="13760"/>
                      <a:pt x="3108" y="13409"/>
                      <a:pt x="3209" y="13059"/>
                    </a:cubicBezTo>
                    <a:cubicBezTo>
                      <a:pt x="3259" y="13034"/>
                      <a:pt x="3334" y="13008"/>
                      <a:pt x="3384" y="12958"/>
                    </a:cubicBezTo>
                    <a:cubicBezTo>
                      <a:pt x="3409" y="12933"/>
                      <a:pt x="3359" y="12858"/>
                      <a:pt x="3334" y="12808"/>
                    </a:cubicBezTo>
                    <a:cubicBezTo>
                      <a:pt x="3309" y="12833"/>
                      <a:pt x="3259" y="12833"/>
                      <a:pt x="3259" y="12858"/>
                    </a:cubicBezTo>
                    <a:cubicBezTo>
                      <a:pt x="3234" y="12933"/>
                      <a:pt x="3234" y="13008"/>
                      <a:pt x="3209" y="13084"/>
                    </a:cubicBezTo>
                    <a:close/>
                    <a:moveTo>
                      <a:pt x="30377" y="27344"/>
                    </a:moveTo>
                    <a:cubicBezTo>
                      <a:pt x="28647" y="27545"/>
                      <a:pt x="27068" y="27745"/>
                      <a:pt x="25464" y="27871"/>
                    </a:cubicBezTo>
                    <a:cubicBezTo>
                      <a:pt x="23785" y="27996"/>
                      <a:pt x="22131" y="28171"/>
                      <a:pt x="20477" y="28497"/>
                    </a:cubicBezTo>
                    <a:cubicBezTo>
                      <a:pt x="18321" y="28898"/>
                      <a:pt x="16166" y="29274"/>
                      <a:pt x="14011" y="29675"/>
                    </a:cubicBezTo>
                    <a:cubicBezTo>
                      <a:pt x="13785" y="29725"/>
                      <a:pt x="13534" y="29725"/>
                      <a:pt x="13309" y="29801"/>
                    </a:cubicBezTo>
                    <a:cubicBezTo>
                      <a:pt x="11454" y="30527"/>
                      <a:pt x="9499" y="31004"/>
                      <a:pt x="7745" y="31956"/>
                    </a:cubicBezTo>
                    <a:cubicBezTo>
                      <a:pt x="7394" y="32156"/>
                      <a:pt x="7043" y="32307"/>
                      <a:pt x="6692" y="32457"/>
                    </a:cubicBezTo>
                    <a:cubicBezTo>
                      <a:pt x="6542" y="32507"/>
                      <a:pt x="6392" y="32482"/>
                      <a:pt x="6266" y="32482"/>
                    </a:cubicBezTo>
                    <a:cubicBezTo>
                      <a:pt x="6291" y="31079"/>
                      <a:pt x="6366" y="29700"/>
                      <a:pt x="6291" y="28347"/>
                    </a:cubicBezTo>
                    <a:cubicBezTo>
                      <a:pt x="6216" y="27119"/>
                      <a:pt x="6091" y="25891"/>
                      <a:pt x="5665" y="24688"/>
                    </a:cubicBezTo>
                    <a:cubicBezTo>
                      <a:pt x="5214" y="23359"/>
                      <a:pt x="4838" y="22006"/>
                      <a:pt x="4211" y="20728"/>
                    </a:cubicBezTo>
                    <a:cubicBezTo>
                      <a:pt x="4061" y="20427"/>
                      <a:pt x="3910" y="20101"/>
                      <a:pt x="3735" y="19801"/>
                    </a:cubicBezTo>
                    <a:cubicBezTo>
                      <a:pt x="3459" y="19274"/>
                      <a:pt x="3158" y="18773"/>
                      <a:pt x="2883" y="18272"/>
                    </a:cubicBezTo>
                    <a:cubicBezTo>
                      <a:pt x="2432" y="17445"/>
                      <a:pt x="2081" y="16592"/>
                      <a:pt x="1554" y="15790"/>
                    </a:cubicBezTo>
                    <a:cubicBezTo>
                      <a:pt x="1028" y="14988"/>
                      <a:pt x="677" y="14061"/>
                      <a:pt x="301" y="13159"/>
                    </a:cubicBezTo>
                    <a:cubicBezTo>
                      <a:pt x="1" y="12507"/>
                      <a:pt x="26" y="11906"/>
                      <a:pt x="627" y="11354"/>
                    </a:cubicBezTo>
                    <a:cubicBezTo>
                      <a:pt x="1329" y="10678"/>
                      <a:pt x="1930" y="9901"/>
                      <a:pt x="2607" y="9199"/>
                    </a:cubicBezTo>
                    <a:cubicBezTo>
                      <a:pt x="2833" y="8948"/>
                      <a:pt x="3133" y="8748"/>
                      <a:pt x="3434" y="8572"/>
                    </a:cubicBezTo>
                    <a:cubicBezTo>
                      <a:pt x="5189" y="7470"/>
                      <a:pt x="6943" y="6317"/>
                      <a:pt x="8747" y="5339"/>
                    </a:cubicBezTo>
                    <a:cubicBezTo>
                      <a:pt x="10402" y="4462"/>
                      <a:pt x="12106" y="3610"/>
                      <a:pt x="13885" y="3033"/>
                    </a:cubicBezTo>
                    <a:cubicBezTo>
                      <a:pt x="17219" y="1956"/>
                      <a:pt x="20527" y="753"/>
                      <a:pt x="23986" y="26"/>
                    </a:cubicBezTo>
                    <a:cubicBezTo>
                      <a:pt x="24111" y="1"/>
                      <a:pt x="24211" y="1"/>
                      <a:pt x="24337" y="1"/>
                    </a:cubicBezTo>
                    <a:cubicBezTo>
                      <a:pt x="24838" y="778"/>
                      <a:pt x="25289" y="2131"/>
                      <a:pt x="25464" y="2908"/>
                    </a:cubicBezTo>
                    <a:cubicBezTo>
                      <a:pt x="25690" y="3836"/>
                      <a:pt x="25966" y="4788"/>
                      <a:pt x="26342" y="5690"/>
                    </a:cubicBezTo>
                    <a:cubicBezTo>
                      <a:pt x="26893" y="7018"/>
                      <a:pt x="27319" y="8422"/>
                      <a:pt x="27695" y="9800"/>
                    </a:cubicBezTo>
                    <a:cubicBezTo>
                      <a:pt x="27971" y="10853"/>
                      <a:pt x="28071" y="11956"/>
                      <a:pt x="28271" y="13034"/>
                    </a:cubicBezTo>
                    <a:cubicBezTo>
                      <a:pt x="28497" y="14412"/>
                      <a:pt x="28697" y="15790"/>
                      <a:pt x="29098" y="17144"/>
                    </a:cubicBezTo>
                    <a:cubicBezTo>
                      <a:pt x="29274" y="17695"/>
                      <a:pt x="29324" y="18297"/>
                      <a:pt x="29424" y="18873"/>
                    </a:cubicBezTo>
                    <a:cubicBezTo>
                      <a:pt x="29575" y="19826"/>
                      <a:pt x="29750" y="20778"/>
                      <a:pt x="29875" y="21755"/>
                    </a:cubicBezTo>
                    <a:cubicBezTo>
                      <a:pt x="29976" y="22783"/>
                      <a:pt x="30051" y="23836"/>
                      <a:pt x="30126" y="24888"/>
                    </a:cubicBezTo>
                    <a:cubicBezTo>
                      <a:pt x="30176" y="25239"/>
                      <a:pt x="30226" y="25590"/>
                      <a:pt x="30251" y="25941"/>
                    </a:cubicBezTo>
                    <a:cubicBezTo>
                      <a:pt x="30301" y="26342"/>
                      <a:pt x="30327" y="26768"/>
                      <a:pt x="30377" y="2734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121053" y="2622950"/>
                <a:ext cx="1324223" cy="983958"/>
              </a:xfrm>
              <a:custGeom>
                <a:avLst/>
                <a:gdLst/>
                <a:ahLst/>
                <a:cxnLst/>
                <a:rect l="l" t="t" r="r" b="b"/>
                <a:pathLst>
                  <a:path w="27896" h="20728" extrusionOk="0">
                    <a:moveTo>
                      <a:pt x="3133" y="17094"/>
                    </a:moveTo>
                    <a:cubicBezTo>
                      <a:pt x="3008" y="17294"/>
                      <a:pt x="2882" y="17394"/>
                      <a:pt x="2857" y="17520"/>
                    </a:cubicBezTo>
                    <a:cubicBezTo>
                      <a:pt x="2857" y="17570"/>
                      <a:pt x="2983" y="17670"/>
                      <a:pt x="3033" y="17770"/>
                    </a:cubicBezTo>
                    <a:cubicBezTo>
                      <a:pt x="3108" y="17695"/>
                      <a:pt x="3233" y="17620"/>
                      <a:pt x="3233" y="17545"/>
                    </a:cubicBezTo>
                    <a:cubicBezTo>
                      <a:pt x="3258" y="17445"/>
                      <a:pt x="3183" y="17319"/>
                      <a:pt x="3133" y="17094"/>
                    </a:cubicBezTo>
                    <a:close/>
                    <a:moveTo>
                      <a:pt x="2456" y="12883"/>
                    </a:moveTo>
                    <a:cubicBezTo>
                      <a:pt x="2030" y="13309"/>
                      <a:pt x="1830" y="13635"/>
                      <a:pt x="1880" y="14036"/>
                    </a:cubicBezTo>
                    <a:cubicBezTo>
                      <a:pt x="1880" y="14161"/>
                      <a:pt x="2030" y="14236"/>
                      <a:pt x="2206" y="14412"/>
                    </a:cubicBezTo>
                    <a:cubicBezTo>
                      <a:pt x="2381" y="13936"/>
                      <a:pt x="2582" y="13560"/>
                      <a:pt x="2456" y="12883"/>
                    </a:cubicBezTo>
                    <a:close/>
                    <a:moveTo>
                      <a:pt x="2657" y="16367"/>
                    </a:moveTo>
                    <a:cubicBezTo>
                      <a:pt x="2832" y="15866"/>
                      <a:pt x="2933" y="15565"/>
                      <a:pt x="3008" y="15289"/>
                    </a:cubicBezTo>
                    <a:cubicBezTo>
                      <a:pt x="3033" y="15164"/>
                      <a:pt x="3033" y="14963"/>
                      <a:pt x="2657" y="14963"/>
                    </a:cubicBezTo>
                    <a:cubicBezTo>
                      <a:pt x="2632" y="15339"/>
                      <a:pt x="2206" y="15640"/>
                      <a:pt x="2657" y="16367"/>
                    </a:cubicBezTo>
                    <a:close/>
                    <a:moveTo>
                      <a:pt x="1780" y="12758"/>
                    </a:moveTo>
                    <a:cubicBezTo>
                      <a:pt x="1955" y="12407"/>
                      <a:pt x="2181" y="12056"/>
                      <a:pt x="2331" y="11655"/>
                    </a:cubicBezTo>
                    <a:cubicBezTo>
                      <a:pt x="2406" y="11480"/>
                      <a:pt x="2406" y="11204"/>
                      <a:pt x="2030" y="11179"/>
                    </a:cubicBezTo>
                    <a:cubicBezTo>
                      <a:pt x="1830" y="11480"/>
                      <a:pt x="1604" y="11780"/>
                      <a:pt x="1429" y="12106"/>
                    </a:cubicBezTo>
                    <a:cubicBezTo>
                      <a:pt x="1278" y="12357"/>
                      <a:pt x="1379" y="12557"/>
                      <a:pt x="1780" y="12758"/>
                    </a:cubicBezTo>
                    <a:close/>
                    <a:moveTo>
                      <a:pt x="1253" y="9675"/>
                    </a:moveTo>
                    <a:cubicBezTo>
                      <a:pt x="1930" y="9274"/>
                      <a:pt x="2106" y="8597"/>
                      <a:pt x="2356" y="8021"/>
                    </a:cubicBezTo>
                    <a:cubicBezTo>
                      <a:pt x="2406" y="7921"/>
                      <a:pt x="2281" y="7720"/>
                      <a:pt x="2206" y="7620"/>
                    </a:cubicBezTo>
                    <a:cubicBezTo>
                      <a:pt x="2156" y="7570"/>
                      <a:pt x="1955" y="7620"/>
                      <a:pt x="1880" y="7670"/>
                    </a:cubicBezTo>
                    <a:cubicBezTo>
                      <a:pt x="1379" y="8146"/>
                      <a:pt x="1028" y="8698"/>
                      <a:pt x="1053" y="9399"/>
                    </a:cubicBezTo>
                    <a:cubicBezTo>
                      <a:pt x="1053" y="9475"/>
                      <a:pt x="1128" y="9525"/>
                      <a:pt x="1253" y="9675"/>
                    </a:cubicBezTo>
                    <a:close/>
                    <a:moveTo>
                      <a:pt x="27895" y="16467"/>
                    </a:moveTo>
                    <a:cubicBezTo>
                      <a:pt x="26667" y="17244"/>
                      <a:pt x="25364" y="17194"/>
                      <a:pt x="24161" y="17495"/>
                    </a:cubicBezTo>
                    <a:cubicBezTo>
                      <a:pt x="23985" y="17520"/>
                      <a:pt x="23785" y="17394"/>
                      <a:pt x="23609" y="17394"/>
                    </a:cubicBezTo>
                    <a:cubicBezTo>
                      <a:pt x="23284" y="17369"/>
                      <a:pt x="22983" y="17369"/>
                      <a:pt x="22682" y="17394"/>
                    </a:cubicBezTo>
                    <a:cubicBezTo>
                      <a:pt x="22131" y="17445"/>
                      <a:pt x="21579" y="17545"/>
                      <a:pt x="21053" y="17545"/>
                    </a:cubicBezTo>
                    <a:cubicBezTo>
                      <a:pt x="18547" y="17570"/>
                      <a:pt x="16040" y="17545"/>
                      <a:pt x="13534" y="17570"/>
                    </a:cubicBezTo>
                    <a:cubicBezTo>
                      <a:pt x="13008" y="17570"/>
                      <a:pt x="12456" y="17670"/>
                      <a:pt x="11905" y="17720"/>
                    </a:cubicBezTo>
                    <a:cubicBezTo>
                      <a:pt x="11679" y="17745"/>
                      <a:pt x="11454" y="17795"/>
                      <a:pt x="11228" y="17795"/>
                    </a:cubicBezTo>
                    <a:cubicBezTo>
                      <a:pt x="9023" y="17745"/>
                      <a:pt x="6993" y="18447"/>
                      <a:pt x="5038" y="19349"/>
                    </a:cubicBezTo>
                    <a:cubicBezTo>
                      <a:pt x="4787" y="19475"/>
                      <a:pt x="4562" y="19650"/>
                      <a:pt x="4361" y="19800"/>
                    </a:cubicBezTo>
                    <a:cubicBezTo>
                      <a:pt x="3960" y="20101"/>
                      <a:pt x="3559" y="20427"/>
                      <a:pt x="3158" y="20728"/>
                    </a:cubicBezTo>
                    <a:cubicBezTo>
                      <a:pt x="2507" y="20427"/>
                      <a:pt x="2231" y="19926"/>
                      <a:pt x="2080" y="19274"/>
                    </a:cubicBezTo>
                    <a:cubicBezTo>
                      <a:pt x="1529" y="17144"/>
                      <a:pt x="953" y="15038"/>
                      <a:pt x="351" y="12933"/>
                    </a:cubicBezTo>
                    <a:cubicBezTo>
                      <a:pt x="0" y="11655"/>
                      <a:pt x="151" y="10377"/>
                      <a:pt x="151" y="9099"/>
                    </a:cubicBezTo>
                    <a:cubicBezTo>
                      <a:pt x="176" y="8973"/>
                      <a:pt x="176" y="8848"/>
                      <a:pt x="251" y="8748"/>
                    </a:cubicBezTo>
                    <a:cubicBezTo>
                      <a:pt x="652" y="8046"/>
                      <a:pt x="978" y="7269"/>
                      <a:pt x="1454" y="6642"/>
                    </a:cubicBezTo>
                    <a:cubicBezTo>
                      <a:pt x="2030" y="5866"/>
                      <a:pt x="2707" y="5139"/>
                      <a:pt x="3484" y="4562"/>
                    </a:cubicBezTo>
                    <a:cubicBezTo>
                      <a:pt x="3885" y="4261"/>
                      <a:pt x="4236" y="3886"/>
                      <a:pt x="4587" y="3535"/>
                    </a:cubicBezTo>
                    <a:cubicBezTo>
                      <a:pt x="5163" y="2958"/>
                      <a:pt x="5840" y="2457"/>
                      <a:pt x="6642" y="2206"/>
                    </a:cubicBezTo>
                    <a:cubicBezTo>
                      <a:pt x="7018" y="2081"/>
                      <a:pt x="7369" y="1956"/>
                      <a:pt x="7745" y="1805"/>
                    </a:cubicBezTo>
                    <a:cubicBezTo>
                      <a:pt x="8822" y="1329"/>
                      <a:pt x="9900" y="978"/>
                      <a:pt x="11128" y="978"/>
                    </a:cubicBezTo>
                    <a:cubicBezTo>
                      <a:pt x="11930" y="978"/>
                      <a:pt x="12732" y="803"/>
                      <a:pt x="13559" y="778"/>
                    </a:cubicBezTo>
                    <a:cubicBezTo>
                      <a:pt x="14512" y="753"/>
                      <a:pt x="15414" y="953"/>
                      <a:pt x="16341" y="1079"/>
                    </a:cubicBezTo>
                    <a:cubicBezTo>
                      <a:pt x="17294" y="1204"/>
                      <a:pt x="18221" y="1179"/>
                      <a:pt x="19123" y="928"/>
                    </a:cubicBezTo>
                    <a:cubicBezTo>
                      <a:pt x="19349" y="878"/>
                      <a:pt x="19599" y="753"/>
                      <a:pt x="19800" y="778"/>
                    </a:cubicBezTo>
                    <a:cubicBezTo>
                      <a:pt x="20903" y="878"/>
                      <a:pt x="21880" y="552"/>
                      <a:pt x="22883" y="176"/>
                    </a:cubicBezTo>
                    <a:cubicBezTo>
                      <a:pt x="23384" y="1"/>
                      <a:pt x="23634" y="126"/>
                      <a:pt x="23810" y="577"/>
                    </a:cubicBezTo>
                    <a:cubicBezTo>
                      <a:pt x="24311" y="2006"/>
                      <a:pt x="24837" y="3459"/>
                      <a:pt x="25339" y="4888"/>
                    </a:cubicBezTo>
                    <a:cubicBezTo>
                      <a:pt x="25439" y="5189"/>
                      <a:pt x="25539" y="5490"/>
                      <a:pt x="25564" y="5790"/>
                    </a:cubicBezTo>
                    <a:cubicBezTo>
                      <a:pt x="25614" y="7119"/>
                      <a:pt x="25890" y="8422"/>
                      <a:pt x="25790" y="9750"/>
                    </a:cubicBezTo>
                    <a:cubicBezTo>
                      <a:pt x="25740" y="10377"/>
                      <a:pt x="25790" y="11003"/>
                      <a:pt x="25715" y="11630"/>
                    </a:cubicBezTo>
                    <a:cubicBezTo>
                      <a:pt x="25539" y="12683"/>
                      <a:pt x="25865" y="13535"/>
                      <a:pt x="26542" y="14312"/>
                    </a:cubicBezTo>
                    <a:cubicBezTo>
                      <a:pt x="26968" y="14813"/>
                      <a:pt x="27369" y="15364"/>
                      <a:pt x="27745" y="15891"/>
                    </a:cubicBezTo>
                    <a:cubicBezTo>
                      <a:pt x="27845" y="16041"/>
                      <a:pt x="27845" y="16267"/>
                      <a:pt x="27895" y="164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0"/>
              <p:cNvSpPr/>
              <p:nvPr/>
            </p:nvSpPr>
            <p:spPr>
              <a:xfrm>
                <a:off x="2288766" y="1619981"/>
                <a:ext cx="604436" cy="1327783"/>
              </a:xfrm>
              <a:custGeom>
                <a:avLst/>
                <a:gdLst/>
                <a:ahLst/>
                <a:cxnLst/>
                <a:rect l="l" t="t" r="r" b="b"/>
                <a:pathLst>
                  <a:path w="12733" h="27971" extrusionOk="0">
                    <a:moveTo>
                      <a:pt x="7996" y="4663"/>
                    </a:moveTo>
                    <a:cubicBezTo>
                      <a:pt x="7971" y="4713"/>
                      <a:pt x="7920" y="4763"/>
                      <a:pt x="7895" y="4813"/>
                    </a:cubicBezTo>
                    <a:cubicBezTo>
                      <a:pt x="7895" y="4813"/>
                      <a:pt x="7946" y="4838"/>
                      <a:pt x="7946" y="4863"/>
                    </a:cubicBezTo>
                    <a:cubicBezTo>
                      <a:pt x="7996" y="4813"/>
                      <a:pt x="8021" y="4763"/>
                      <a:pt x="8046" y="4713"/>
                    </a:cubicBezTo>
                    <a:cubicBezTo>
                      <a:pt x="8046" y="4713"/>
                      <a:pt x="8021" y="4688"/>
                      <a:pt x="7996" y="4663"/>
                    </a:cubicBezTo>
                    <a:close/>
                    <a:moveTo>
                      <a:pt x="8422" y="6793"/>
                    </a:moveTo>
                    <a:cubicBezTo>
                      <a:pt x="8372" y="6793"/>
                      <a:pt x="8321" y="6793"/>
                      <a:pt x="8296" y="6818"/>
                    </a:cubicBezTo>
                    <a:cubicBezTo>
                      <a:pt x="8121" y="6943"/>
                      <a:pt x="8096" y="7119"/>
                      <a:pt x="8171" y="7294"/>
                    </a:cubicBezTo>
                    <a:cubicBezTo>
                      <a:pt x="8196" y="7344"/>
                      <a:pt x="8296" y="7369"/>
                      <a:pt x="8347" y="7419"/>
                    </a:cubicBezTo>
                    <a:cubicBezTo>
                      <a:pt x="8422" y="7294"/>
                      <a:pt x="8497" y="7194"/>
                      <a:pt x="8522" y="7069"/>
                    </a:cubicBezTo>
                    <a:cubicBezTo>
                      <a:pt x="8547" y="6993"/>
                      <a:pt x="8447" y="6868"/>
                      <a:pt x="8422" y="6793"/>
                    </a:cubicBezTo>
                    <a:close/>
                    <a:moveTo>
                      <a:pt x="7770" y="2708"/>
                    </a:moveTo>
                    <a:cubicBezTo>
                      <a:pt x="7394" y="2758"/>
                      <a:pt x="7269" y="3033"/>
                      <a:pt x="7093" y="3284"/>
                    </a:cubicBezTo>
                    <a:cubicBezTo>
                      <a:pt x="7068" y="3334"/>
                      <a:pt x="7118" y="3485"/>
                      <a:pt x="7169" y="3560"/>
                    </a:cubicBezTo>
                    <a:cubicBezTo>
                      <a:pt x="7194" y="3610"/>
                      <a:pt x="7319" y="3610"/>
                      <a:pt x="7369" y="3560"/>
                    </a:cubicBezTo>
                    <a:cubicBezTo>
                      <a:pt x="7645" y="3359"/>
                      <a:pt x="7870" y="3109"/>
                      <a:pt x="7770" y="2708"/>
                    </a:cubicBezTo>
                    <a:close/>
                    <a:moveTo>
                      <a:pt x="11154" y="25289"/>
                    </a:moveTo>
                    <a:cubicBezTo>
                      <a:pt x="11530" y="24663"/>
                      <a:pt x="11530" y="24663"/>
                      <a:pt x="11429" y="24186"/>
                    </a:cubicBezTo>
                    <a:cubicBezTo>
                      <a:pt x="11103" y="24437"/>
                      <a:pt x="10903" y="24688"/>
                      <a:pt x="11154" y="25289"/>
                    </a:cubicBezTo>
                    <a:close/>
                    <a:moveTo>
                      <a:pt x="7670" y="1455"/>
                    </a:moveTo>
                    <a:cubicBezTo>
                      <a:pt x="7570" y="1455"/>
                      <a:pt x="7469" y="1429"/>
                      <a:pt x="7419" y="1455"/>
                    </a:cubicBezTo>
                    <a:cubicBezTo>
                      <a:pt x="7269" y="1555"/>
                      <a:pt x="7118" y="1680"/>
                      <a:pt x="6993" y="1805"/>
                    </a:cubicBezTo>
                    <a:cubicBezTo>
                      <a:pt x="6743" y="2056"/>
                      <a:pt x="6717" y="2307"/>
                      <a:pt x="6893" y="2382"/>
                    </a:cubicBezTo>
                    <a:cubicBezTo>
                      <a:pt x="7093" y="2482"/>
                      <a:pt x="7269" y="2407"/>
                      <a:pt x="7394" y="2257"/>
                    </a:cubicBezTo>
                    <a:cubicBezTo>
                      <a:pt x="7545" y="2081"/>
                      <a:pt x="7695" y="1906"/>
                      <a:pt x="7795" y="1705"/>
                    </a:cubicBezTo>
                    <a:cubicBezTo>
                      <a:pt x="7820" y="1655"/>
                      <a:pt x="7720" y="1530"/>
                      <a:pt x="7670" y="1455"/>
                    </a:cubicBezTo>
                    <a:close/>
                    <a:moveTo>
                      <a:pt x="10652" y="20978"/>
                    </a:moveTo>
                    <a:cubicBezTo>
                      <a:pt x="10602" y="20928"/>
                      <a:pt x="10577" y="20828"/>
                      <a:pt x="10527" y="20803"/>
                    </a:cubicBezTo>
                    <a:cubicBezTo>
                      <a:pt x="10251" y="20678"/>
                      <a:pt x="10076" y="20828"/>
                      <a:pt x="9900" y="20978"/>
                    </a:cubicBezTo>
                    <a:cubicBezTo>
                      <a:pt x="9750" y="21129"/>
                      <a:pt x="9625" y="21304"/>
                      <a:pt x="9750" y="21505"/>
                    </a:cubicBezTo>
                    <a:cubicBezTo>
                      <a:pt x="9800" y="21580"/>
                      <a:pt x="9926" y="21680"/>
                      <a:pt x="10001" y="21680"/>
                    </a:cubicBezTo>
                    <a:cubicBezTo>
                      <a:pt x="10377" y="21680"/>
                      <a:pt x="10652" y="21354"/>
                      <a:pt x="10652" y="20978"/>
                    </a:cubicBezTo>
                    <a:close/>
                    <a:moveTo>
                      <a:pt x="26" y="602"/>
                    </a:moveTo>
                    <a:cubicBezTo>
                      <a:pt x="301" y="527"/>
                      <a:pt x="602" y="402"/>
                      <a:pt x="903" y="352"/>
                    </a:cubicBezTo>
                    <a:cubicBezTo>
                      <a:pt x="2682" y="76"/>
                      <a:pt x="4462" y="1"/>
                      <a:pt x="6266" y="126"/>
                    </a:cubicBezTo>
                    <a:cubicBezTo>
                      <a:pt x="6943" y="176"/>
                      <a:pt x="7620" y="402"/>
                      <a:pt x="8296" y="602"/>
                    </a:cubicBezTo>
                    <a:cubicBezTo>
                      <a:pt x="8722" y="728"/>
                      <a:pt x="8973" y="1154"/>
                      <a:pt x="9098" y="1555"/>
                    </a:cubicBezTo>
                    <a:cubicBezTo>
                      <a:pt x="9299" y="2257"/>
                      <a:pt x="9449" y="2983"/>
                      <a:pt x="9550" y="3710"/>
                    </a:cubicBezTo>
                    <a:cubicBezTo>
                      <a:pt x="9700" y="4612"/>
                      <a:pt x="9775" y="5490"/>
                      <a:pt x="9850" y="6392"/>
                    </a:cubicBezTo>
                    <a:cubicBezTo>
                      <a:pt x="9951" y="7595"/>
                      <a:pt x="10076" y="8798"/>
                      <a:pt x="10126" y="10026"/>
                    </a:cubicBezTo>
                    <a:cubicBezTo>
                      <a:pt x="10176" y="11104"/>
                      <a:pt x="10377" y="12181"/>
                      <a:pt x="10627" y="13259"/>
                    </a:cubicBezTo>
                    <a:cubicBezTo>
                      <a:pt x="10803" y="13961"/>
                      <a:pt x="10953" y="14713"/>
                      <a:pt x="11003" y="15440"/>
                    </a:cubicBezTo>
                    <a:cubicBezTo>
                      <a:pt x="11179" y="19149"/>
                      <a:pt x="11880" y="22808"/>
                      <a:pt x="12632" y="26442"/>
                    </a:cubicBezTo>
                    <a:cubicBezTo>
                      <a:pt x="12682" y="26693"/>
                      <a:pt x="12707" y="26968"/>
                      <a:pt x="12733" y="27319"/>
                    </a:cubicBezTo>
                    <a:cubicBezTo>
                      <a:pt x="12457" y="27369"/>
                      <a:pt x="12206" y="27445"/>
                      <a:pt x="11956" y="27445"/>
                    </a:cubicBezTo>
                    <a:cubicBezTo>
                      <a:pt x="11479" y="27495"/>
                      <a:pt x="11003" y="27520"/>
                      <a:pt x="10552" y="27495"/>
                    </a:cubicBezTo>
                    <a:cubicBezTo>
                      <a:pt x="9199" y="27445"/>
                      <a:pt x="7895" y="27670"/>
                      <a:pt x="6592" y="27921"/>
                    </a:cubicBezTo>
                    <a:cubicBezTo>
                      <a:pt x="6417" y="27971"/>
                      <a:pt x="6241" y="27971"/>
                      <a:pt x="6016" y="27971"/>
                    </a:cubicBezTo>
                    <a:cubicBezTo>
                      <a:pt x="5890" y="27269"/>
                      <a:pt x="5765" y="26643"/>
                      <a:pt x="5665" y="25991"/>
                    </a:cubicBezTo>
                    <a:cubicBezTo>
                      <a:pt x="5540" y="25139"/>
                      <a:pt x="5464" y="24287"/>
                      <a:pt x="5389" y="23435"/>
                    </a:cubicBezTo>
                    <a:cubicBezTo>
                      <a:pt x="5139" y="21279"/>
                      <a:pt x="4788" y="19124"/>
                      <a:pt x="4286" y="16993"/>
                    </a:cubicBezTo>
                    <a:cubicBezTo>
                      <a:pt x="3935" y="15515"/>
                      <a:pt x="3685" y="14011"/>
                      <a:pt x="3459" y="12507"/>
                    </a:cubicBezTo>
                    <a:cubicBezTo>
                      <a:pt x="3209" y="10903"/>
                      <a:pt x="2858" y="9299"/>
                      <a:pt x="2382" y="7720"/>
                    </a:cubicBezTo>
                    <a:cubicBezTo>
                      <a:pt x="2256" y="7394"/>
                      <a:pt x="2106" y="7069"/>
                      <a:pt x="1981" y="6743"/>
                    </a:cubicBezTo>
                    <a:cubicBezTo>
                      <a:pt x="1730" y="6016"/>
                      <a:pt x="1379" y="5314"/>
                      <a:pt x="1204" y="4562"/>
                    </a:cubicBezTo>
                    <a:cubicBezTo>
                      <a:pt x="878" y="3309"/>
                      <a:pt x="577" y="2056"/>
                      <a:pt x="26" y="878"/>
                    </a:cubicBezTo>
                    <a:cubicBezTo>
                      <a:pt x="1" y="828"/>
                      <a:pt x="26" y="728"/>
                      <a:pt x="26" y="60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0"/>
              <p:cNvSpPr/>
              <p:nvPr/>
            </p:nvSpPr>
            <p:spPr>
              <a:xfrm>
                <a:off x="2844366" y="2975138"/>
                <a:ext cx="503324" cy="2099930"/>
              </a:xfrm>
              <a:custGeom>
                <a:avLst/>
                <a:gdLst/>
                <a:ahLst/>
                <a:cxnLst/>
                <a:rect l="l" t="t" r="r" b="b"/>
                <a:pathLst>
                  <a:path w="10603" h="44237" extrusionOk="0">
                    <a:moveTo>
                      <a:pt x="10402" y="42557"/>
                    </a:moveTo>
                    <a:cubicBezTo>
                      <a:pt x="10076" y="42482"/>
                      <a:pt x="9876" y="42432"/>
                      <a:pt x="9700" y="42407"/>
                    </a:cubicBezTo>
                    <a:cubicBezTo>
                      <a:pt x="9425" y="42407"/>
                      <a:pt x="9274" y="42682"/>
                      <a:pt x="9450" y="42908"/>
                    </a:cubicBezTo>
                    <a:cubicBezTo>
                      <a:pt x="9600" y="43133"/>
                      <a:pt x="9775" y="43359"/>
                      <a:pt x="9951" y="43534"/>
                    </a:cubicBezTo>
                    <a:cubicBezTo>
                      <a:pt x="10151" y="43710"/>
                      <a:pt x="10352" y="43860"/>
                      <a:pt x="10603" y="44036"/>
                    </a:cubicBezTo>
                    <a:cubicBezTo>
                      <a:pt x="10202" y="44236"/>
                      <a:pt x="9901" y="44036"/>
                      <a:pt x="9725" y="43835"/>
                    </a:cubicBezTo>
                    <a:cubicBezTo>
                      <a:pt x="9450" y="43560"/>
                      <a:pt x="9149" y="43209"/>
                      <a:pt x="9124" y="42858"/>
                    </a:cubicBezTo>
                    <a:cubicBezTo>
                      <a:pt x="8923" y="41454"/>
                      <a:pt x="8397" y="40151"/>
                      <a:pt x="8096" y="38773"/>
                    </a:cubicBezTo>
                    <a:cubicBezTo>
                      <a:pt x="7420" y="35640"/>
                      <a:pt x="6718" y="32507"/>
                      <a:pt x="6016" y="29399"/>
                    </a:cubicBezTo>
                    <a:cubicBezTo>
                      <a:pt x="5941" y="29023"/>
                      <a:pt x="5816" y="28647"/>
                      <a:pt x="5765" y="28246"/>
                    </a:cubicBezTo>
                    <a:cubicBezTo>
                      <a:pt x="5239" y="25289"/>
                      <a:pt x="4562" y="22356"/>
                      <a:pt x="3961" y="19424"/>
                    </a:cubicBezTo>
                    <a:cubicBezTo>
                      <a:pt x="3911" y="19224"/>
                      <a:pt x="3886" y="19023"/>
                      <a:pt x="3836" y="18848"/>
                    </a:cubicBezTo>
                    <a:cubicBezTo>
                      <a:pt x="2883" y="16091"/>
                      <a:pt x="2507" y="13208"/>
                      <a:pt x="1906" y="10401"/>
                    </a:cubicBezTo>
                    <a:cubicBezTo>
                      <a:pt x="1555" y="8823"/>
                      <a:pt x="1404" y="7218"/>
                      <a:pt x="1104" y="5665"/>
                    </a:cubicBezTo>
                    <a:cubicBezTo>
                      <a:pt x="878" y="4411"/>
                      <a:pt x="577" y="3208"/>
                      <a:pt x="327" y="1980"/>
                    </a:cubicBezTo>
                    <a:cubicBezTo>
                      <a:pt x="176" y="1379"/>
                      <a:pt x="101" y="777"/>
                      <a:pt x="1" y="176"/>
                    </a:cubicBezTo>
                    <a:cubicBezTo>
                      <a:pt x="477" y="0"/>
                      <a:pt x="477" y="0"/>
                      <a:pt x="1379" y="126"/>
                    </a:cubicBezTo>
                    <a:cubicBezTo>
                      <a:pt x="1655" y="2030"/>
                      <a:pt x="1956" y="3960"/>
                      <a:pt x="2257" y="5890"/>
                    </a:cubicBezTo>
                    <a:cubicBezTo>
                      <a:pt x="2282" y="6116"/>
                      <a:pt x="2382" y="6341"/>
                      <a:pt x="2432" y="6567"/>
                    </a:cubicBezTo>
                    <a:cubicBezTo>
                      <a:pt x="2507" y="6792"/>
                      <a:pt x="2633" y="7018"/>
                      <a:pt x="2633" y="7244"/>
                    </a:cubicBezTo>
                    <a:cubicBezTo>
                      <a:pt x="2658" y="8346"/>
                      <a:pt x="3084" y="9374"/>
                      <a:pt x="3284" y="10452"/>
                    </a:cubicBezTo>
                    <a:cubicBezTo>
                      <a:pt x="3384" y="10928"/>
                      <a:pt x="3359" y="11454"/>
                      <a:pt x="3460" y="11955"/>
                    </a:cubicBezTo>
                    <a:cubicBezTo>
                      <a:pt x="3760" y="13484"/>
                      <a:pt x="4086" y="15013"/>
                      <a:pt x="4437" y="16542"/>
                    </a:cubicBezTo>
                    <a:cubicBezTo>
                      <a:pt x="4613" y="17294"/>
                      <a:pt x="4813" y="18046"/>
                      <a:pt x="4813" y="18848"/>
                    </a:cubicBezTo>
                    <a:cubicBezTo>
                      <a:pt x="4813" y="19073"/>
                      <a:pt x="4813" y="19324"/>
                      <a:pt x="4888" y="19524"/>
                    </a:cubicBezTo>
                    <a:cubicBezTo>
                      <a:pt x="5490" y="21003"/>
                      <a:pt x="5590" y="22582"/>
                      <a:pt x="6116" y="24061"/>
                    </a:cubicBezTo>
                    <a:cubicBezTo>
                      <a:pt x="6367" y="24863"/>
                      <a:pt x="6467" y="25740"/>
                      <a:pt x="6668" y="26567"/>
                    </a:cubicBezTo>
                    <a:cubicBezTo>
                      <a:pt x="6918" y="27620"/>
                      <a:pt x="7244" y="28672"/>
                      <a:pt x="7520" y="29725"/>
                    </a:cubicBezTo>
                    <a:cubicBezTo>
                      <a:pt x="7695" y="30477"/>
                      <a:pt x="7821" y="31254"/>
                      <a:pt x="7971" y="32006"/>
                    </a:cubicBezTo>
                    <a:cubicBezTo>
                      <a:pt x="8196" y="33108"/>
                      <a:pt x="8397" y="34236"/>
                      <a:pt x="8648" y="35339"/>
                    </a:cubicBezTo>
                    <a:cubicBezTo>
                      <a:pt x="8773" y="35940"/>
                      <a:pt x="8923" y="36542"/>
                      <a:pt x="9074" y="37169"/>
                    </a:cubicBezTo>
                    <a:cubicBezTo>
                      <a:pt x="9249" y="37945"/>
                      <a:pt x="9425" y="38747"/>
                      <a:pt x="9625" y="39549"/>
                    </a:cubicBezTo>
                    <a:cubicBezTo>
                      <a:pt x="9851" y="40502"/>
                      <a:pt x="10126" y="41429"/>
                      <a:pt x="10402" y="4255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0"/>
              <p:cNvSpPr/>
              <p:nvPr/>
            </p:nvSpPr>
            <p:spPr>
              <a:xfrm>
                <a:off x="1385726" y="3204755"/>
                <a:ext cx="101206" cy="141603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983" extrusionOk="0">
                    <a:moveTo>
                      <a:pt x="1" y="853"/>
                    </a:moveTo>
                    <a:cubicBezTo>
                      <a:pt x="728" y="527"/>
                      <a:pt x="1304" y="276"/>
                      <a:pt x="1931" y="1"/>
                    </a:cubicBezTo>
                    <a:cubicBezTo>
                      <a:pt x="2006" y="201"/>
                      <a:pt x="2131" y="376"/>
                      <a:pt x="2106" y="552"/>
                    </a:cubicBezTo>
                    <a:cubicBezTo>
                      <a:pt x="2006" y="1354"/>
                      <a:pt x="1881" y="2131"/>
                      <a:pt x="1755" y="2933"/>
                    </a:cubicBezTo>
                    <a:cubicBezTo>
                      <a:pt x="1755" y="2958"/>
                      <a:pt x="1680" y="2958"/>
                      <a:pt x="1630" y="2983"/>
                    </a:cubicBezTo>
                    <a:cubicBezTo>
                      <a:pt x="1430" y="2632"/>
                      <a:pt x="1229" y="2256"/>
                      <a:pt x="978" y="1930"/>
                    </a:cubicBezTo>
                    <a:cubicBezTo>
                      <a:pt x="728" y="1579"/>
                      <a:pt x="427" y="1304"/>
                      <a:pt x="1" y="853"/>
                    </a:cubicBezTo>
                    <a:close/>
                  </a:path>
                </a:pathLst>
              </a:custGeom>
              <a:solidFill>
                <a:srgbClr val="CC9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0"/>
              <p:cNvSpPr/>
              <p:nvPr/>
            </p:nvSpPr>
            <p:spPr>
              <a:xfrm>
                <a:off x="1552301" y="1974543"/>
                <a:ext cx="759093" cy="818573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17244" extrusionOk="0">
                    <a:moveTo>
                      <a:pt x="11555" y="15615"/>
                    </a:moveTo>
                    <a:cubicBezTo>
                      <a:pt x="11079" y="15439"/>
                      <a:pt x="10602" y="15264"/>
                      <a:pt x="10151" y="15113"/>
                    </a:cubicBezTo>
                    <a:cubicBezTo>
                      <a:pt x="9850" y="15289"/>
                      <a:pt x="9901" y="15514"/>
                      <a:pt x="10026" y="15715"/>
                    </a:cubicBezTo>
                    <a:cubicBezTo>
                      <a:pt x="10201" y="16116"/>
                      <a:pt x="10377" y="16492"/>
                      <a:pt x="10527" y="16893"/>
                    </a:cubicBezTo>
                    <a:cubicBezTo>
                      <a:pt x="10552" y="16968"/>
                      <a:pt x="10402" y="17144"/>
                      <a:pt x="10302" y="17219"/>
                    </a:cubicBezTo>
                    <a:cubicBezTo>
                      <a:pt x="10251" y="17244"/>
                      <a:pt x="10026" y="17144"/>
                      <a:pt x="10026" y="17068"/>
                    </a:cubicBezTo>
                    <a:cubicBezTo>
                      <a:pt x="9926" y="16592"/>
                      <a:pt x="9876" y="16066"/>
                      <a:pt x="9750" y="15590"/>
                    </a:cubicBezTo>
                    <a:cubicBezTo>
                      <a:pt x="9725" y="15439"/>
                      <a:pt x="9575" y="15289"/>
                      <a:pt x="9424" y="15088"/>
                    </a:cubicBezTo>
                    <a:cubicBezTo>
                      <a:pt x="9099" y="15489"/>
                      <a:pt x="8848" y="15790"/>
                      <a:pt x="8472" y="16266"/>
                    </a:cubicBezTo>
                    <a:cubicBezTo>
                      <a:pt x="8447" y="15815"/>
                      <a:pt x="8447" y="15565"/>
                      <a:pt x="8422" y="15314"/>
                    </a:cubicBezTo>
                    <a:cubicBezTo>
                      <a:pt x="8397" y="14988"/>
                      <a:pt x="8297" y="14738"/>
                      <a:pt x="8096" y="14462"/>
                    </a:cubicBezTo>
                    <a:cubicBezTo>
                      <a:pt x="7845" y="14086"/>
                      <a:pt x="7720" y="13610"/>
                      <a:pt x="7520" y="13209"/>
                    </a:cubicBezTo>
                    <a:cubicBezTo>
                      <a:pt x="7294" y="12707"/>
                      <a:pt x="7068" y="12206"/>
                      <a:pt x="6793" y="11730"/>
                    </a:cubicBezTo>
                    <a:cubicBezTo>
                      <a:pt x="6642" y="11454"/>
                      <a:pt x="6342" y="11304"/>
                      <a:pt x="5991" y="11329"/>
                    </a:cubicBezTo>
                    <a:cubicBezTo>
                      <a:pt x="5439" y="11354"/>
                      <a:pt x="5089" y="11655"/>
                      <a:pt x="5114" y="12206"/>
                    </a:cubicBezTo>
                    <a:cubicBezTo>
                      <a:pt x="5139" y="12958"/>
                      <a:pt x="5214" y="13685"/>
                      <a:pt x="5289" y="14437"/>
                    </a:cubicBezTo>
                    <a:cubicBezTo>
                      <a:pt x="5339" y="15063"/>
                      <a:pt x="5189" y="15640"/>
                      <a:pt x="4888" y="16316"/>
                    </a:cubicBezTo>
                    <a:cubicBezTo>
                      <a:pt x="4587" y="15740"/>
                      <a:pt x="4662" y="15264"/>
                      <a:pt x="4688" y="14763"/>
                    </a:cubicBezTo>
                    <a:cubicBezTo>
                      <a:pt x="4763" y="13509"/>
                      <a:pt x="4612" y="12256"/>
                      <a:pt x="4387" y="11028"/>
                    </a:cubicBezTo>
                    <a:cubicBezTo>
                      <a:pt x="4362" y="10928"/>
                      <a:pt x="4211" y="10778"/>
                      <a:pt x="4086" y="10753"/>
                    </a:cubicBezTo>
                    <a:cubicBezTo>
                      <a:pt x="3835" y="10677"/>
                      <a:pt x="3735" y="10878"/>
                      <a:pt x="3685" y="11078"/>
                    </a:cubicBezTo>
                    <a:cubicBezTo>
                      <a:pt x="3660" y="11179"/>
                      <a:pt x="3660" y="11304"/>
                      <a:pt x="3635" y="11429"/>
                    </a:cubicBezTo>
                    <a:cubicBezTo>
                      <a:pt x="3459" y="12106"/>
                      <a:pt x="3284" y="12783"/>
                      <a:pt x="3109" y="13459"/>
                    </a:cubicBezTo>
                    <a:cubicBezTo>
                      <a:pt x="3008" y="13785"/>
                      <a:pt x="2858" y="14111"/>
                      <a:pt x="2733" y="14437"/>
                    </a:cubicBezTo>
                    <a:cubicBezTo>
                      <a:pt x="2382" y="14387"/>
                      <a:pt x="2507" y="14136"/>
                      <a:pt x="2482" y="13986"/>
                    </a:cubicBezTo>
                    <a:cubicBezTo>
                      <a:pt x="2357" y="12883"/>
                      <a:pt x="2231" y="11805"/>
                      <a:pt x="2131" y="10727"/>
                    </a:cubicBezTo>
                    <a:cubicBezTo>
                      <a:pt x="2106" y="10477"/>
                      <a:pt x="2056" y="10251"/>
                      <a:pt x="2006" y="10026"/>
                    </a:cubicBezTo>
                    <a:cubicBezTo>
                      <a:pt x="1956" y="9775"/>
                      <a:pt x="1755" y="9650"/>
                      <a:pt x="1505" y="9650"/>
                    </a:cubicBezTo>
                    <a:cubicBezTo>
                      <a:pt x="1229" y="9650"/>
                      <a:pt x="1003" y="9725"/>
                      <a:pt x="953" y="9976"/>
                    </a:cubicBezTo>
                    <a:cubicBezTo>
                      <a:pt x="853" y="10427"/>
                      <a:pt x="778" y="10903"/>
                      <a:pt x="753" y="11354"/>
                    </a:cubicBezTo>
                    <a:cubicBezTo>
                      <a:pt x="728" y="11755"/>
                      <a:pt x="627" y="12106"/>
                      <a:pt x="352" y="12457"/>
                    </a:cubicBezTo>
                    <a:cubicBezTo>
                      <a:pt x="76" y="12081"/>
                      <a:pt x="377" y="11830"/>
                      <a:pt x="352" y="11529"/>
                    </a:cubicBezTo>
                    <a:cubicBezTo>
                      <a:pt x="327" y="11229"/>
                      <a:pt x="327" y="10903"/>
                      <a:pt x="327" y="10602"/>
                    </a:cubicBezTo>
                    <a:cubicBezTo>
                      <a:pt x="327" y="9900"/>
                      <a:pt x="352" y="9199"/>
                      <a:pt x="302" y="8497"/>
                    </a:cubicBezTo>
                    <a:cubicBezTo>
                      <a:pt x="251" y="7670"/>
                      <a:pt x="151" y="6868"/>
                      <a:pt x="76" y="6041"/>
                    </a:cubicBezTo>
                    <a:cubicBezTo>
                      <a:pt x="1" y="5414"/>
                      <a:pt x="126" y="4813"/>
                      <a:pt x="276" y="4186"/>
                    </a:cubicBezTo>
                    <a:cubicBezTo>
                      <a:pt x="1179" y="4136"/>
                      <a:pt x="1680" y="4587"/>
                      <a:pt x="1981" y="5339"/>
                    </a:cubicBezTo>
                    <a:cubicBezTo>
                      <a:pt x="2181" y="5890"/>
                      <a:pt x="2407" y="6442"/>
                      <a:pt x="2607" y="6968"/>
                    </a:cubicBezTo>
                    <a:cubicBezTo>
                      <a:pt x="2682" y="7143"/>
                      <a:pt x="2783" y="7344"/>
                      <a:pt x="2883" y="7494"/>
                    </a:cubicBezTo>
                    <a:cubicBezTo>
                      <a:pt x="3309" y="8021"/>
                      <a:pt x="4512" y="8146"/>
                      <a:pt x="5013" y="7695"/>
                    </a:cubicBezTo>
                    <a:cubicBezTo>
                      <a:pt x="5164" y="7545"/>
                      <a:pt x="5289" y="7294"/>
                      <a:pt x="5289" y="7068"/>
                    </a:cubicBezTo>
                    <a:cubicBezTo>
                      <a:pt x="5289" y="6642"/>
                      <a:pt x="5264" y="6216"/>
                      <a:pt x="5189" y="5790"/>
                    </a:cubicBezTo>
                    <a:cubicBezTo>
                      <a:pt x="5013" y="4963"/>
                      <a:pt x="4738" y="4136"/>
                      <a:pt x="4587" y="3309"/>
                    </a:cubicBezTo>
                    <a:cubicBezTo>
                      <a:pt x="4437" y="2607"/>
                      <a:pt x="4387" y="1905"/>
                      <a:pt x="4312" y="1304"/>
                    </a:cubicBezTo>
                    <a:cubicBezTo>
                      <a:pt x="4988" y="577"/>
                      <a:pt x="5590" y="1"/>
                      <a:pt x="6642" y="427"/>
                    </a:cubicBezTo>
                    <a:cubicBezTo>
                      <a:pt x="6642" y="602"/>
                      <a:pt x="6693" y="853"/>
                      <a:pt x="6642" y="1053"/>
                    </a:cubicBezTo>
                    <a:cubicBezTo>
                      <a:pt x="6442" y="2331"/>
                      <a:pt x="6943" y="3459"/>
                      <a:pt x="7495" y="4512"/>
                    </a:cubicBezTo>
                    <a:cubicBezTo>
                      <a:pt x="7870" y="5189"/>
                      <a:pt x="8472" y="5715"/>
                      <a:pt x="8998" y="6266"/>
                    </a:cubicBezTo>
                    <a:cubicBezTo>
                      <a:pt x="9124" y="6392"/>
                      <a:pt x="9349" y="6467"/>
                      <a:pt x="9525" y="6492"/>
                    </a:cubicBezTo>
                    <a:cubicBezTo>
                      <a:pt x="10452" y="6492"/>
                      <a:pt x="11229" y="5615"/>
                      <a:pt x="11079" y="4687"/>
                    </a:cubicBezTo>
                    <a:cubicBezTo>
                      <a:pt x="10978" y="4061"/>
                      <a:pt x="10828" y="3409"/>
                      <a:pt x="10652" y="2758"/>
                    </a:cubicBezTo>
                    <a:cubicBezTo>
                      <a:pt x="10427" y="1981"/>
                      <a:pt x="10678" y="1404"/>
                      <a:pt x="11354" y="878"/>
                    </a:cubicBezTo>
                    <a:cubicBezTo>
                      <a:pt x="11830" y="1304"/>
                      <a:pt x="12307" y="1705"/>
                      <a:pt x="12607" y="2256"/>
                    </a:cubicBezTo>
                    <a:cubicBezTo>
                      <a:pt x="12908" y="2858"/>
                      <a:pt x="13259" y="3409"/>
                      <a:pt x="13560" y="4011"/>
                    </a:cubicBezTo>
                    <a:cubicBezTo>
                      <a:pt x="14186" y="5314"/>
                      <a:pt x="15089" y="6417"/>
                      <a:pt x="15991" y="7620"/>
                    </a:cubicBezTo>
                    <a:cubicBezTo>
                      <a:pt x="15640" y="7745"/>
                      <a:pt x="15465" y="7519"/>
                      <a:pt x="15289" y="7344"/>
                    </a:cubicBezTo>
                    <a:cubicBezTo>
                      <a:pt x="14913" y="6968"/>
                      <a:pt x="14587" y="6542"/>
                      <a:pt x="14211" y="6141"/>
                    </a:cubicBezTo>
                    <a:cubicBezTo>
                      <a:pt x="13986" y="5890"/>
                      <a:pt x="13735" y="5890"/>
                      <a:pt x="13485" y="6066"/>
                    </a:cubicBezTo>
                    <a:cubicBezTo>
                      <a:pt x="13209" y="6241"/>
                      <a:pt x="13134" y="6492"/>
                      <a:pt x="13284" y="6793"/>
                    </a:cubicBezTo>
                    <a:cubicBezTo>
                      <a:pt x="13760" y="7720"/>
                      <a:pt x="14261" y="8647"/>
                      <a:pt x="14763" y="9575"/>
                    </a:cubicBezTo>
                    <a:cubicBezTo>
                      <a:pt x="14938" y="9900"/>
                      <a:pt x="15089" y="10251"/>
                      <a:pt x="15364" y="10778"/>
                    </a:cubicBezTo>
                    <a:cubicBezTo>
                      <a:pt x="13986" y="10126"/>
                      <a:pt x="13209" y="9098"/>
                      <a:pt x="12131" y="8271"/>
                    </a:cubicBezTo>
                    <a:cubicBezTo>
                      <a:pt x="12006" y="8447"/>
                      <a:pt x="11855" y="8597"/>
                      <a:pt x="11855" y="8748"/>
                    </a:cubicBezTo>
                    <a:cubicBezTo>
                      <a:pt x="11830" y="8923"/>
                      <a:pt x="11931" y="9123"/>
                      <a:pt x="12031" y="9274"/>
                    </a:cubicBezTo>
                    <a:cubicBezTo>
                      <a:pt x="12657" y="10352"/>
                      <a:pt x="13109" y="11529"/>
                      <a:pt x="13986" y="12482"/>
                    </a:cubicBezTo>
                    <a:cubicBezTo>
                      <a:pt x="14211" y="12707"/>
                      <a:pt x="14337" y="13083"/>
                      <a:pt x="14512" y="13434"/>
                    </a:cubicBezTo>
                    <a:cubicBezTo>
                      <a:pt x="13961" y="13284"/>
                      <a:pt x="13434" y="12858"/>
                      <a:pt x="13109" y="12331"/>
                    </a:cubicBezTo>
                    <a:cubicBezTo>
                      <a:pt x="12858" y="11905"/>
                      <a:pt x="12607" y="11454"/>
                      <a:pt x="12357" y="11003"/>
                    </a:cubicBezTo>
                    <a:cubicBezTo>
                      <a:pt x="12231" y="10778"/>
                      <a:pt x="12106" y="10527"/>
                      <a:pt x="11931" y="10301"/>
                    </a:cubicBezTo>
                    <a:cubicBezTo>
                      <a:pt x="11655" y="9900"/>
                      <a:pt x="11354" y="9775"/>
                      <a:pt x="10953" y="9925"/>
                    </a:cubicBezTo>
                    <a:cubicBezTo>
                      <a:pt x="10477" y="10101"/>
                      <a:pt x="10226" y="10452"/>
                      <a:pt x="10277" y="10903"/>
                    </a:cubicBezTo>
                    <a:cubicBezTo>
                      <a:pt x="10352" y="11479"/>
                      <a:pt x="10502" y="12056"/>
                      <a:pt x="10552" y="12632"/>
                    </a:cubicBezTo>
                    <a:cubicBezTo>
                      <a:pt x="10602" y="13083"/>
                      <a:pt x="10853" y="13509"/>
                      <a:pt x="10728" y="14011"/>
                    </a:cubicBezTo>
                    <a:cubicBezTo>
                      <a:pt x="10652" y="14236"/>
                      <a:pt x="10878" y="14587"/>
                      <a:pt x="11028" y="14863"/>
                    </a:cubicBezTo>
                    <a:cubicBezTo>
                      <a:pt x="11154" y="15113"/>
                      <a:pt x="11354" y="15364"/>
                      <a:pt x="11530" y="15615"/>
                    </a:cubicBezTo>
                    <a:lnTo>
                      <a:pt x="11555" y="1561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0"/>
              <p:cNvSpPr/>
              <p:nvPr/>
            </p:nvSpPr>
            <p:spPr>
              <a:xfrm>
                <a:off x="2099594" y="2715756"/>
                <a:ext cx="8402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" extrusionOk="0">
                    <a:moveTo>
                      <a:pt x="1" y="1"/>
                    </a:moveTo>
                    <a:cubicBezTo>
                      <a:pt x="51" y="1"/>
                      <a:pt x="126" y="1"/>
                      <a:pt x="176" y="1"/>
                    </a:cubicBezTo>
                    <a:lnTo>
                      <a:pt x="176" y="1"/>
                    </a:lnTo>
                    <a:cubicBezTo>
                      <a:pt x="126" y="1"/>
                      <a:pt x="76" y="1"/>
                      <a:pt x="26" y="1"/>
                    </a:cubicBezTo>
                    <a:cubicBezTo>
                      <a:pt x="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795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0"/>
              <p:cNvSpPr/>
              <p:nvPr/>
            </p:nvSpPr>
            <p:spPr>
              <a:xfrm>
                <a:off x="1515417" y="1890091"/>
                <a:ext cx="880474" cy="993452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20928" extrusionOk="0">
                    <a:moveTo>
                      <a:pt x="12332" y="17394"/>
                    </a:moveTo>
                    <a:cubicBezTo>
                      <a:pt x="12382" y="17394"/>
                      <a:pt x="12432" y="17394"/>
                      <a:pt x="12482" y="17394"/>
                    </a:cubicBezTo>
                    <a:lnTo>
                      <a:pt x="12482" y="17394"/>
                    </a:lnTo>
                    <a:cubicBezTo>
                      <a:pt x="12432" y="17394"/>
                      <a:pt x="12357" y="17394"/>
                      <a:pt x="12307" y="17394"/>
                    </a:cubicBezTo>
                    <a:cubicBezTo>
                      <a:pt x="12131" y="17143"/>
                      <a:pt x="11931" y="16892"/>
                      <a:pt x="11805" y="16642"/>
                    </a:cubicBezTo>
                    <a:cubicBezTo>
                      <a:pt x="11655" y="16366"/>
                      <a:pt x="11429" y="16015"/>
                      <a:pt x="11505" y="15790"/>
                    </a:cubicBezTo>
                    <a:cubicBezTo>
                      <a:pt x="11630" y="15288"/>
                      <a:pt x="11379" y="14862"/>
                      <a:pt x="11329" y="14411"/>
                    </a:cubicBezTo>
                    <a:cubicBezTo>
                      <a:pt x="11279" y="13835"/>
                      <a:pt x="11129" y="13258"/>
                      <a:pt x="11054" y="12682"/>
                    </a:cubicBezTo>
                    <a:cubicBezTo>
                      <a:pt x="11003" y="12231"/>
                      <a:pt x="11254" y="11880"/>
                      <a:pt x="11730" y="11704"/>
                    </a:cubicBezTo>
                    <a:cubicBezTo>
                      <a:pt x="12131" y="11554"/>
                      <a:pt x="12432" y="11679"/>
                      <a:pt x="12708" y="12080"/>
                    </a:cubicBezTo>
                    <a:cubicBezTo>
                      <a:pt x="12883" y="12306"/>
                      <a:pt x="13008" y="12557"/>
                      <a:pt x="13134" y="12782"/>
                    </a:cubicBezTo>
                    <a:cubicBezTo>
                      <a:pt x="13384" y="13233"/>
                      <a:pt x="13635" y="13684"/>
                      <a:pt x="13886" y="14110"/>
                    </a:cubicBezTo>
                    <a:cubicBezTo>
                      <a:pt x="14211" y="14637"/>
                      <a:pt x="14738" y="15063"/>
                      <a:pt x="15289" y="15213"/>
                    </a:cubicBezTo>
                    <a:cubicBezTo>
                      <a:pt x="15114" y="14862"/>
                      <a:pt x="14988" y="14486"/>
                      <a:pt x="14763" y="14261"/>
                    </a:cubicBezTo>
                    <a:cubicBezTo>
                      <a:pt x="13886" y="13308"/>
                      <a:pt x="13434" y="12131"/>
                      <a:pt x="12808" y="11053"/>
                    </a:cubicBezTo>
                    <a:cubicBezTo>
                      <a:pt x="12708" y="10902"/>
                      <a:pt x="12607" y="10702"/>
                      <a:pt x="12632" y="10527"/>
                    </a:cubicBezTo>
                    <a:cubicBezTo>
                      <a:pt x="12632" y="10376"/>
                      <a:pt x="12783" y="10226"/>
                      <a:pt x="12908" y="10050"/>
                    </a:cubicBezTo>
                    <a:cubicBezTo>
                      <a:pt x="13986" y="10877"/>
                      <a:pt x="14763" y="11905"/>
                      <a:pt x="16141" y="12557"/>
                    </a:cubicBezTo>
                    <a:cubicBezTo>
                      <a:pt x="15866" y="12030"/>
                      <a:pt x="15715" y="11679"/>
                      <a:pt x="15540" y="11354"/>
                    </a:cubicBezTo>
                    <a:cubicBezTo>
                      <a:pt x="15038" y="10426"/>
                      <a:pt x="14537" y="9499"/>
                      <a:pt x="14061" y="8572"/>
                    </a:cubicBezTo>
                    <a:cubicBezTo>
                      <a:pt x="13911" y="8271"/>
                      <a:pt x="13986" y="8020"/>
                      <a:pt x="14262" y="7845"/>
                    </a:cubicBezTo>
                    <a:cubicBezTo>
                      <a:pt x="14512" y="7669"/>
                      <a:pt x="14763" y="7669"/>
                      <a:pt x="14988" y="7920"/>
                    </a:cubicBezTo>
                    <a:cubicBezTo>
                      <a:pt x="15364" y="8321"/>
                      <a:pt x="15690" y="8747"/>
                      <a:pt x="16066" y="9123"/>
                    </a:cubicBezTo>
                    <a:cubicBezTo>
                      <a:pt x="16242" y="9298"/>
                      <a:pt x="16417" y="9524"/>
                      <a:pt x="16768" y="9399"/>
                    </a:cubicBezTo>
                    <a:cubicBezTo>
                      <a:pt x="15866" y="8196"/>
                      <a:pt x="14963" y="7093"/>
                      <a:pt x="14337" y="5790"/>
                    </a:cubicBezTo>
                    <a:cubicBezTo>
                      <a:pt x="14036" y="5188"/>
                      <a:pt x="13685" y="4637"/>
                      <a:pt x="13384" y="4035"/>
                    </a:cubicBezTo>
                    <a:cubicBezTo>
                      <a:pt x="13084" y="3484"/>
                      <a:pt x="12607" y="3083"/>
                      <a:pt x="12131" y="2657"/>
                    </a:cubicBezTo>
                    <a:cubicBezTo>
                      <a:pt x="11455" y="3183"/>
                      <a:pt x="11204" y="3760"/>
                      <a:pt x="11429" y="4537"/>
                    </a:cubicBezTo>
                    <a:cubicBezTo>
                      <a:pt x="11605" y="5188"/>
                      <a:pt x="11755" y="5840"/>
                      <a:pt x="11856" y="6466"/>
                    </a:cubicBezTo>
                    <a:cubicBezTo>
                      <a:pt x="12006" y="7394"/>
                      <a:pt x="11229" y="8271"/>
                      <a:pt x="10302" y="8271"/>
                    </a:cubicBezTo>
                    <a:cubicBezTo>
                      <a:pt x="10126" y="8246"/>
                      <a:pt x="9901" y="8171"/>
                      <a:pt x="9775" y="8045"/>
                    </a:cubicBezTo>
                    <a:cubicBezTo>
                      <a:pt x="9249" y="7494"/>
                      <a:pt x="8647" y="6968"/>
                      <a:pt x="8272" y="6291"/>
                    </a:cubicBezTo>
                    <a:cubicBezTo>
                      <a:pt x="7720" y="5238"/>
                      <a:pt x="7219" y="4110"/>
                      <a:pt x="7419" y="2832"/>
                    </a:cubicBezTo>
                    <a:cubicBezTo>
                      <a:pt x="7470" y="2632"/>
                      <a:pt x="7419" y="2381"/>
                      <a:pt x="7419" y="2206"/>
                    </a:cubicBezTo>
                    <a:cubicBezTo>
                      <a:pt x="6367" y="1780"/>
                      <a:pt x="5765" y="2356"/>
                      <a:pt x="5089" y="3083"/>
                    </a:cubicBezTo>
                    <a:cubicBezTo>
                      <a:pt x="5164" y="3684"/>
                      <a:pt x="5214" y="4386"/>
                      <a:pt x="5364" y="5088"/>
                    </a:cubicBezTo>
                    <a:cubicBezTo>
                      <a:pt x="5515" y="5915"/>
                      <a:pt x="5790" y="6742"/>
                      <a:pt x="5966" y="7569"/>
                    </a:cubicBezTo>
                    <a:cubicBezTo>
                      <a:pt x="6041" y="7995"/>
                      <a:pt x="6066" y="8421"/>
                      <a:pt x="6066" y="8847"/>
                    </a:cubicBezTo>
                    <a:cubicBezTo>
                      <a:pt x="6066" y="9073"/>
                      <a:pt x="5941" y="9324"/>
                      <a:pt x="5790" y="9474"/>
                    </a:cubicBezTo>
                    <a:cubicBezTo>
                      <a:pt x="5289" y="9925"/>
                      <a:pt x="4086" y="9800"/>
                      <a:pt x="3660" y="9273"/>
                    </a:cubicBezTo>
                    <a:cubicBezTo>
                      <a:pt x="3560" y="9123"/>
                      <a:pt x="3459" y="8922"/>
                      <a:pt x="3384" y="8747"/>
                    </a:cubicBezTo>
                    <a:cubicBezTo>
                      <a:pt x="3184" y="8221"/>
                      <a:pt x="2958" y="7669"/>
                      <a:pt x="2758" y="7118"/>
                    </a:cubicBezTo>
                    <a:cubicBezTo>
                      <a:pt x="2457" y="6366"/>
                      <a:pt x="1956" y="5915"/>
                      <a:pt x="1053" y="5965"/>
                    </a:cubicBezTo>
                    <a:cubicBezTo>
                      <a:pt x="903" y="6592"/>
                      <a:pt x="778" y="7193"/>
                      <a:pt x="853" y="7820"/>
                    </a:cubicBezTo>
                    <a:cubicBezTo>
                      <a:pt x="928" y="8647"/>
                      <a:pt x="1028" y="9449"/>
                      <a:pt x="1079" y="10276"/>
                    </a:cubicBezTo>
                    <a:cubicBezTo>
                      <a:pt x="1129" y="10978"/>
                      <a:pt x="1104" y="11679"/>
                      <a:pt x="1104" y="12381"/>
                    </a:cubicBezTo>
                    <a:cubicBezTo>
                      <a:pt x="1104" y="12682"/>
                      <a:pt x="1104" y="13008"/>
                      <a:pt x="1129" y="13308"/>
                    </a:cubicBezTo>
                    <a:cubicBezTo>
                      <a:pt x="1154" y="13609"/>
                      <a:pt x="853" y="13860"/>
                      <a:pt x="1129" y="14236"/>
                    </a:cubicBezTo>
                    <a:cubicBezTo>
                      <a:pt x="1404" y="13885"/>
                      <a:pt x="1505" y="13534"/>
                      <a:pt x="1530" y="13133"/>
                    </a:cubicBezTo>
                    <a:cubicBezTo>
                      <a:pt x="1555" y="12682"/>
                      <a:pt x="1630" y="12206"/>
                      <a:pt x="1730" y="11755"/>
                    </a:cubicBezTo>
                    <a:cubicBezTo>
                      <a:pt x="1780" y="11504"/>
                      <a:pt x="2006" y="11429"/>
                      <a:pt x="2282" y="11429"/>
                    </a:cubicBezTo>
                    <a:cubicBezTo>
                      <a:pt x="2532" y="11429"/>
                      <a:pt x="2733" y="11554"/>
                      <a:pt x="2783" y="11805"/>
                    </a:cubicBezTo>
                    <a:cubicBezTo>
                      <a:pt x="2833" y="12030"/>
                      <a:pt x="2883" y="12256"/>
                      <a:pt x="2908" y="12506"/>
                    </a:cubicBezTo>
                    <a:cubicBezTo>
                      <a:pt x="3008" y="13584"/>
                      <a:pt x="3134" y="14662"/>
                      <a:pt x="3259" y="15765"/>
                    </a:cubicBezTo>
                    <a:cubicBezTo>
                      <a:pt x="3284" y="15915"/>
                      <a:pt x="3159" y="16166"/>
                      <a:pt x="3510" y="16216"/>
                    </a:cubicBezTo>
                    <a:cubicBezTo>
                      <a:pt x="3635" y="15890"/>
                      <a:pt x="3785" y="15564"/>
                      <a:pt x="3886" y="15238"/>
                    </a:cubicBezTo>
                    <a:cubicBezTo>
                      <a:pt x="4061" y="14562"/>
                      <a:pt x="4236" y="13885"/>
                      <a:pt x="4412" y="13208"/>
                    </a:cubicBezTo>
                    <a:cubicBezTo>
                      <a:pt x="4437" y="13083"/>
                      <a:pt x="4437" y="12958"/>
                      <a:pt x="4462" y="12857"/>
                    </a:cubicBezTo>
                    <a:cubicBezTo>
                      <a:pt x="4512" y="12657"/>
                      <a:pt x="4612" y="12456"/>
                      <a:pt x="4863" y="12532"/>
                    </a:cubicBezTo>
                    <a:cubicBezTo>
                      <a:pt x="4988" y="12557"/>
                      <a:pt x="5139" y="12707"/>
                      <a:pt x="5164" y="12807"/>
                    </a:cubicBezTo>
                    <a:cubicBezTo>
                      <a:pt x="5389" y="14035"/>
                      <a:pt x="5540" y="15288"/>
                      <a:pt x="5465" y="16542"/>
                    </a:cubicBezTo>
                    <a:cubicBezTo>
                      <a:pt x="5439" y="17043"/>
                      <a:pt x="5364" y="17519"/>
                      <a:pt x="5665" y="18095"/>
                    </a:cubicBezTo>
                    <a:cubicBezTo>
                      <a:pt x="5966" y="17419"/>
                      <a:pt x="6116" y="16842"/>
                      <a:pt x="6066" y="16216"/>
                    </a:cubicBezTo>
                    <a:cubicBezTo>
                      <a:pt x="5991" y="15464"/>
                      <a:pt x="5916" y="14737"/>
                      <a:pt x="5891" y="13985"/>
                    </a:cubicBezTo>
                    <a:cubicBezTo>
                      <a:pt x="5866" y="13434"/>
                      <a:pt x="6216" y="13133"/>
                      <a:pt x="6768" y="13108"/>
                    </a:cubicBezTo>
                    <a:cubicBezTo>
                      <a:pt x="7119" y="13083"/>
                      <a:pt x="7419" y="13233"/>
                      <a:pt x="7570" y="13509"/>
                    </a:cubicBezTo>
                    <a:cubicBezTo>
                      <a:pt x="7845" y="13985"/>
                      <a:pt x="8071" y="14486"/>
                      <a:pt x="8297" y="14988"/>
                    </a:cubicBezTo>
                    <a:cubicBezTo>
                      <a:pt x="8497" y="15389"/>
                      <a:pt x="8622" y="15865"/>
                      <a:pt x="8873" y="16241"/>
                    </a:cubicBezTo>
                    <a:cubicBezTo>
                      <a:pt x="9074" y="16517"/>
                      <a:pt x="9174" y="16767"/>
                      <a:pt x="9199" y="17093"/>
                    </a:cubicBezTo>
                    <a:cubicBezTo>
                      <a:pt x="9224" y="17344"/>
                      <a:pt x="9224" y="17594"/>
                      <a:pt x="9249" y="18045"/>
                    </a:cubicBezTo>
                    <a:cubicBezTo>
                      <a:pt x="9625" y="17569"/>
                      <a:pt x="9876" y="17268"/>
                      <a:pt x="10201" y="16867"/>
                    </a:cubicBezTo>
                    <a:cubicBezTo>
                      <a:pt x="10352" y="17068"/>
                      <a:pt x="10502" y="17218"/>
                      <a:pt x="10527" y="17369"/>
                    </a:cubicBezTo>
                    <a:cubicBezTo>
                      <a:pt x="10653" y="17845"/>
                      <a:pt x="10703" y="18371"/>
                      <a:pt x="10803" y="18847"/>
                    </a:cubicBezTo>
                    <a:cubicBezTo>
                      <a:pt x="10803" y="18923"/>
                      <a:pt x="11028" y="19023"/>
                      <a:pt x="11079" y="18998"/>
                    </a:cubicBezTo>
                    <a:cubicBezTo>
                      <a:pt x="11179" y="18923"/>
                      <a:pt x="11329" y="18747"/>
                      <a:pt x="11304" y="18672"/>
                    </a:cubicBezTo>
                    <a:cubicBezTo>
                      <a:pt x="11154" y="18271"/>
                      <a:pt x="10978" y="17895"/>
                      <a:pt x="10803" y="17494"/>
                    </a:cubicBezTo>
                    <a:cubicBezTo>
                      <a:pt x="10678" y="17293"/>
                      <a:pt x="10627" y="17068"/>
                      <a:pt x="10928" y="16892"/>
                    </a:cubicBezTo>
                    <a:cubicBezTo>
                      <a:pt x="11379" y="17043"/>
                      <a:pt x="11856" y="17218"/>
                      <a:pt x="12332" y="17394"/>
                    </a:cubicBezTo>
                    <a:close/>
                    <a:moveTo>
                      <a:pt x="16141" y="17594"/>
                    </a:moveTo>
                    <a:cubicBezTo>
                      <a:pt x="15866" y="17795"/>
                      <a:pt x="15615" y="17920"/>
                      <a:pt x="15440" y="18121"/>
                    </a:cubicBezTo>
                    <a:cubicBezTo>
                      <a:pt x="15264" y="18296"/>
                      <a:pt x="15164" y="18547"/>
                      <a:pt x="14988" y="18822"/>
                    </a:cubicBezTo>
                    <a:cubicBezTo>
                      <a:pt x="14587" y="18847"/>
                      <a:pt x="14161" y="18872"/>
                      <a:pt x="13660" y="18923"/>
                    </a:cubicBezTo>
                    <a:cubicBezTo>
                      <a:pt x="13234" y="18321"/>
                      <a:pt x="12607" y="17970"/>
                      <a:pt x="11881" y="17895"/>
                    </a:cubicBezTo>
                    <a:cubicBezTo>
                      <a:pt x="11680" y="18045"/>
                      <a:pt x="11755" y="18221"/>
                      <a:pt x="11856" y="18321"/>
                    </a:cubicBezTo>
                    <a:cubicBezTo>
                      <a:pt x="12081" y="18522"/>
                      <a:pt x="12332" y="18722"/>
                      <a:pt x="12582" y="18897"/>
                    </a:cubicBezTo>
                    <a:cubicBezTo>
                      <a:pt x="12758" y="19048"/>
                      <a:pt x="12983" y="19148"/>
                      <a:pt x="13159" y="19298"/>
                    </a:cubicBezTo>
                    <a:cubicBezTo>
                      <a:pt x="13334" y="19449"/>
                      <a:pt x="13485" y="19649"/>
                      <a:pt x="13409" y="19900"/>
                    </a:cubicBezTo>
                    <a:cubicBezTo>
                      <a:pt x="13284" y="20176"/>
                      <a:pt x="13033" y="20201"/>
                      <a:pt x="12808" y="20126"/>
                    </a:cubicBezTo>
                    <a:cubicBezTo>
                      <a:pt x="12407" y="19950"/>
                      <a:pt x="12131" y="20050"/>
                      <a:pt x="11780" y="20326"/>
                    </a:cubicBezTo>
                    <a:cubicBezTo>
                      <a:pt x="11555" y="20476"/>
                      <a:pt x="11129" y="20351"/>
                      <a:pt x="10678" y="20351"/>
                    </a:cubicBezTo>
                    <a:cubicBezTo>
                      <a:pt x="10577" y="20476"/>
                      <a:pt x="10402" y="20677"/>
                      <a:pt x="10176" y="20852"/>
                    </a:cubicBezTo>
                    <a:cubicBezTo>
                      <a:pt x="10076" y="20928"/>
                      <a:pt x="9876" y="20928"/>
                      <a:pt x="9750" y="20852"/>
                    </a:cubicBezTo>
                    <a:cubicBezTo>
                      <a:pt x="9650" y="20802"/>
                      <a:pt x="9550" y="20602"/>
                      <a:pt x="9575" y="20476"/>
                    </a:cubicBezTo>
                    <a:cubicBezTo>
                      <a:pt x="9675" y="20151"/>
                      <a:pt x="9800" y="19825"/>
                      <a:pt x="9976" y="19524"/>
                    </a:cubicBezTo>
                    <a:cubicBezTo>
                      <a:pt x="10151" y="19198"/>
                      <a:pt x="10252" y="18897"/>
                      <a:pt x="10101" y="18522"/>
                    </a:cubicBezTo>
                    <a:cubicBezTo>
                      <a:pt x="10076" y="18471"/>
                      <a:pt x="10001" y="18421"/>
                      <a:pt x="9876" y="18346"/>
                    </a:cubicBezTo>
                    <a:cubicBezTo>
                      <a:pt x="9449" y="18797"/>
                      <a:pt x="9074" y="19324"/>
                      <a:pt x="8798" y="19925"/>
                    </a:cubicBezTo>
                    <a:cubicBezTo>
                      <a:pt x="8597" y="20376"/>
                      <a:pt x="8322" y="20702"/>
                      <a:pt x="7795" y="20852"/>
                    </a:cubicBezTo>
                    <a:cubicBezTo>
                      <a:pt x="7595" y="20752"/>
                      <a:pt x="7344" y="20602"/>
                      <a:pt x="7094" y="20552"/>
                    </a:cubicBezTo>
                    <a:cubicBezTo>
                      <a:pt x="6893" y="20502"/>
                      <a:pt x="6642" y="20552"/>
                      <a:pt x="6417" y="20552"/>
                    </a:cubicBezTo>
                    <a:cubicBezTo>
                      <a:pt x="6342" y="20552"/>
                      <a:pt x="6241" y="20476"/>
                      <a:pt x="6241" y="20426"/>
                    </a:cubicBezTo>
                    <a:cubicBezTo>
                      <a:pt x="6216" y="20326"/>
                      <a:pt x="6216" y="20176"/>
                      <a:pt x="6267" y="20101"/>
                    </a:cubicBezTo>
                    <a:cubicBezTo>
                      <a:pt x="6417" y="19975"/>
                      <a:pt x="6567" y="19825"/>
                      <a:pt x="6743" y="19775"/>
                    </a:cubicBezTo>
                    <a:cubicBezTo>
                      <a:pt x="7319" y="19649"/>
                      <a:pt x="7595" y="19248"/>
                      <a:pt x="7820" y="18772"/>
                    </a:cubicBezTo>
                    <a:cubicBezTo>
                      <a:pt x="8021" y="18346"/>
                      <a:pt x="8221" y="17945"/>
                      <a:pt x="8372" y="17619"/>
                    </a:cubicBezTo>
                    <a:cubicBezTo>
                      <a:pt x="8096" y="16717"/>
                      <a:pt x="7871" y="15940"/>
                      <a:pt x="7620" y="15188"/>
                    </a:cubicBezTo>
                    <a:cubicBezTo>
                      <a:pt x="7419" y="14537"/>
                      <a:pt x="7269" y="14311"/>
                      <a:pt x="6743" y="13910"/>
                    </a:cubicBezTo>
                    <a:cubicBezTo>
                      <a:pt x="6517" y="13960"/>
                      <a:pt x="6567" y="14161"/>
                      <a:pt x="6592" y="14286"/>
                    </a:cubicBezTo>
                    <a:cubicBezTo>
                      <a:pt x="6617" y="14787"/>
                      <a:pt x="6668" y="15314"/>
                      <a:pt x="6743" y="15790"/>
                    </a:cubicBezTo>
                    <a:cubicBezTo>
                      <a:pt x="6918" y="16592"/>
                      <a:pt x="6718" y="17344"/>
                      <a:pt x="6492" y="18095"/>
                    </a:cubicBezTo>
                    <a:cubicBezTo>
                      <a:pt x="6392" y="18421"/>
                      <a:pt x="6116" y="18697"/>
                      <a:pt x="5916" y="18973"/>
                    </a:cubicBezTo>
                    <a:cubicBezTo>
                      <a:pt x="5765" y="19148"/>
                      <a:pt x="5565" y="19273"/>
                      <a:pt x="5289" y="19223"/>
                    </a:cubicBezTo>
                    <a:cubicBezTo>
                      <a:pt x="5038" y="19148"/>
                      <a:pt x="4938" y="18923"/>
                      <a:pt x="4913" y="18672"/>
                    </a:cubicBezTo>
                    <a:cubicBezTo>
                      <a:pt x="4863" y="17995"/>
                      <a:pt x="4838" y="17268"/>
                      <a:pt x="4838" y="16567"/>
                    </a:cubicBezTo>
                    <a:cubicBezTo>
                      <a:pt x="4813" y="16116"/>
                      <a:pt x="4838" y="15639"/>
                      <a:pt x="4838" y="15138"/>
                    </a:cubicBezTo>
                    <a:cubicBezTo>
                      <a:pt x="4487" y="15314"/>
                      <a:pt x="4537" y="15614"/>
                      <a:pt x="4462" y="15865"/>
                    </a:cubicBezTo>
                    <a:cubicBezTo>
                      <a:pt x="4387" y="16116"/>
                      <a:pt x="4312" y="16391"/>
                      <a:pt x="4211" y="16642"/>
                    </a:cubicBezTo>
                    <a:cubicBezTo>
                      <a:pt x="4036" y="17268"/>
                      <a:pt x="3710" y="17469"/>
                      <a:pt x="3109" y="17394"/>
                    </a:cubicBezTo>
                    <a:cubicBezTo>
                      <a:pt x="2833" y="17369"/>
                      <a:pt x="2657" y="17218"/>
                      <a:pt x="2607" y="16968"/>
                    </a:cubicBezTo>
                    <a:cubicBezTo>
                      <a:pt x="2532" y="16667"/>
                      <a:pt x="2507" y="16366"/>
                      <a:pt x="2482" y="16040"/>
                    </a:cubicBezTo>
                    <a:cubicBezTo>
                      <a:pt x="2432" y="15489"/>
                      <a:pt x="2382" y="14913"/>
                      <a:pt x="2231" y="14261"/>
                    </a:cubicBezTo>
                    <a:cubicBezTo>
                      <a:pt x="1780" y="14612"/>
                      <a:pt x="1730" y="15063"/>
                      <a:pt x="1530" y="15439"/>
                    </a:cubicBezTo>
                    <a:cubicBezTo>
                      <a:pt x="1329" y="15815"/>
                      <a:pt x="1028" y="16065"/>
                      <a:pt x="602" y="15990"/>
                    </a:cubicBezTo>
                    <a:cubicBezTo>
                      <a:pt x="427" y="15940"/>
                      <a:pt x="201" y="15815"/>
                      <a:pt x="151" y="15664"/>
                    </a:cubicBezTo>
                    <a:cubicBezTo>
                      <a:pt x="76" y="15339"/>
                      <a:pt x="1" y="14963"/>
                      <a:pt x="76" y="14637"/>
                    </a:cubicBezTo>
                    <a:cubicBezTo>
                      <a:pt x="277" y="13684"/>
                      <a:pt x="277" y="12707"/>
                      <a:pt x="377" y="11755"/>
                    </a:cubicBezTo>
                    <a:cubicBezTo>
                      <a:pt x="427" y="11278"/>
                      <a:pt x="352" y="10802"/>
                      <a:pt x="302" y="10351"/>
                    </a:cubicBezTo>
                    <a:cubicBezTo>
                      <a:pt x="226" y="9399"/>
                      <a:pt x="101" y="8471"/>
                      <a:pt x="51" y="7544"/>
                    </a:cubicBezTo>
                    <a:cubicBezTo>
                      <a:pt x="26" y="6968"/>
                      <a:pt x="76" y="6366"/>
                      <a:pt x="176" y="5790"/>
                    </a:cubicBezTo>
                    <a:cubicBezTo>
                      <a:pt x="226" y="5414"/>
                      <a:pt x="502" y="5188"/>
                      <a:pt x="878" y="5113"/>
                    </a:cubicBezTo>
                    <a:cubicBezTo>
                      <a:pt x="1780" y="4938"/>
                      <a:pt x="2858" y="5489"/>
                      <a:pt x="3234" y="6291"/>
                    </a:cubicBezTo>
                    <a:cubicBezTo>
                      <a:pt x="3384" y="6617"/>
                      <a:pt x="3434" y="6968"/>
                      <a:pt x="3585" y="7293"/>
                    </a:cubicBezTo>
                    <a:cubicBezTo>
                      <a:pt x="3760" y="7719"/>
                      <a:pt x="3936" y="8171"/>
                      <a:pt x="4161" y="8572"/>
                    </a:cubicBezTo>
                    <a:cubicBezTo>
                      <a:pt x="4412" y="9048"/>
                      <a:pt x="4512" y="9048"/>
                      <a:pt x="5264" y="8822"/>
                    </a:cubicBezTo>
                    <a:cubicBezTo>
                      <a:pt x="5389" y="8421"/>
                      <a:pt x="5314" y="7995"/>
                      <a:pt x="5239" y="7569"/>
                    </a:cubicBezTo>
                    <a:cubicBezTo>
                      <a:pt x="5064" y="6817"/>
                      <a:pt x="4788" y="6090"/>
                      <a:pt x="4663" y="5313"/>
                    </a:cubicBezTo>
                    <a:cubicBezTo>
                      <a:pt x="4487" y="4361"/>
                      <a:pt x="4412" y="3384"/>
                      <a:pt x="4337" y="2406"/>
                    </a:cubicBezTo>
                    <a:cubicBezTo>
                      <a:pt x="4312" y="2055"/>
                      <a:pt x="4537" y="1805"/>
                      <a:pt x="4888" y="1704"/>
                    </a:cubicBezTo>
                    <a:cubicBezTo>
                      <a:pt x="5389" y="1554"/>
                      <a:pt x="5916" y="1379"/>
                      <a:pt x="6442" y="1303"/>
                    </a:cubicBezTo>
                    <a:cubicBezTo>
                      <a:pt x="7169" y="1153"/>
                      <a:pt x="7795" y="927"/>
                      <a:pt x="8322" y="376"/>
                    </a:cubicBezTo>
                    <a:cubicBezTo>
                      <a:pt x="8497" y="201"/>
                      <a:pt x="8698" y="0"/>
                      <a:pt x="9048" y="151"/>
                    </a:cubicBezTo>
                    <a:cubicBezTo>
                      <a:pt x="9299" y="677"/>
                      <a:pt x="9149" y="1203"/>
                      <a:pt x="8848" y="1679"/>
                    </a:cubicBezTo>
                    <a:cubicBezTo>
                      <a:pt x="8622" y="2055"/>
                      <a:pt x="8372" y="2406"/>
                      <a:pt x="8347" y="2832"/>
                    </a:cubicBezTo>
                    <a:cubicBezTo>
                      <a:pt x="8297" y="3183"/>
                      <a:pt x="8196" y="3559"/>
                      <a:pt x="8272" y="3885"/>
                    </a:cubicBezTo>
                    <a:cubicBezTo>
                      <a:pt x="8497" y="4737"/>
                      <a:pt x="8773" y="5564"/>
                      <a:pt x="9399" y="6241"/>
                    </a:cubicBezTo>
                    <a:cubicBezTo>
                      <a:pt x="9725" y="6592"/>
                      <a:pt x="9976" y="6993"/>
                      <a:pt x="10252" y="7369"/>
                    </a:cubicBezTo>
                    <a:cubicBezTo>
                      <a:pt x="11028" y="7293"/>
                      <a:pt x="11179" y="7143"/>
                      <a:pt x="11079" y="6491"/>
                    </a:cubicBezTo>
                    <a:cubicBezTo>
                      <a:pt x="10953" y="5765"/>
                      <a:pt x="10753" y="5038"/>
                      <a:pt x="10602" y="4311"/>
                    </a:cubicBezTo>
                    <a:cubicBezTo>
                      <a:pt x="10402" y="3359"/>
                      <a:pt x="10928" y="2281"/>
                      <a:pt x="11830" y="1905"/>
                    </a:cubicBezTo>
                    <a:cubicBezTo>
                      <a:pt x="12231" y="1729"/>
                      <a:pt x="12632" y="1755"/>
                      <a:pt x="12883" y="2105"/>
                    </a:cubicBezTo>
                    <a:cubicBezTo>
                      <a:pt x="13309" y="2707"/>
                      <a:pt x="13886" y="3208"/>
                      <a:pt x="14186" y="3910"/>
                    </a:cubicBezTo>
                    <a:cubicBezTo>
                      <a:pt x="14437" y="4461"/>
                      <a:pt x="14813" y="4988"/>
                      <a:pt x="15089" y="5539"/>
                    </a:cubicBezTo>
                    <a:cubicBezTo>
                      <a:pt x="15765" y="6892"/>
                      <a:pt x="16718" y="8020"/>
                      <a:pt x="17695" y="9123"/>
                    </a:cubicBezTo>
                    <a:cubicBezTo>
                      <a:pt x="17896" y="9349"/>
                      <a:pt x="18121" y="9599"/>
                      <a:pt x="18272" y="9850"/>
                    </a:cubicBezTo>
                    <a:cubicBezTo>
                      <a:pt x="18422" y="10075"/>
                      <a:pt x="18547" y="10351"/>
                      <a:pt x="18322" y="10602"/>
                    </a:cubicBezTo>
                    <a:cubicBezTo>
                      <a:pt x="18096" y="10902"/>
                      <a:pt x="17720" y="11028"/>
                      <a:pt x="17394" y="10877"/>
                    </a:cubicBezTo>
                    <a:cubicBezTo>
                      <a:pt x="17094" y="10752"/>
                      <a:pt x="16843" y="10577"/>
                      <a:pt x="16567" y="10426"/>
                    </a:cubicBezTo>
                    <a:cubicBezTo>
                      <a:pt x="16417" y="10326"/>
                      <a:pt x="16216" y="10251"/>
                      <a:pt x="16066" y="10176"/>
                    </a:cubicBezTo>
                    <a:cubicBezTo>
                      <a:pt x="15815" y="10376"/>
                      <a:pt x="15991" y="10527"/>
                      <a:pt x="16066" y="10702"/>
                    </a:cubicBezTo>
                    <a:cubicBezTo>
                      <a:pt x="16367" y="11278"/>
                      <a:pt x="16718" y="11855"/>
                      <a:pt x="17018" y="12431"/>
                    </a:cubicBezTo>
                    <a:cubicBezTo>
                      <a:pt x="17219" y="12832"/>
                      <a:pt x="17169" y="13108"/>
                      <a:pt x="16943" y="13308"/>
                    </a:cubicBezTo>
                    <a:cubicBezTo>
                      <a:pt x="16592" y="13634"/>
                      <a:pt x="16091" y="13735"/>
                      <a:pt x="15765" y="13459"/>
                    </a:cubicBezTo>
                    <a:cubicBezTo>
                      <a:pt x="15289" y="13083"/>
                      <a:pt x="14838" y="12657"/>
                      <a:pt x="14337" y="12231"/>
                    </a:cubicBezTo>
                    <a:cubicBezTo>
                      <a:pt x="14462" y="12907"/>
                      <a:pt x="14462" y="12958"/>
                      <a:pt x="14813" y="13334"/>
                    </a:cubicBezTo>
                    <a:cubicBezTo>
                      <a:pt x="15339" y="13835"/>
                      <a:pt x="15640" y="14461"/>
                      <a:pt x="15991" y="15063"/>
                    </a:cubicBezTo>
                    <a:cubicBezTo>
                      <a:pt x="16066" y="15213"/>
                      <a:pt x="16141" y="15339"/>
                      <a:pt x="16216" y="15489"/>
                    </a:cubicBezTo>
                    <a:cubicBezTo>
                      <a:pt x="16367" y="15890"/>
                      <a:pt x="16141" y="16241"/>
                      <a:pt x="15715" y="16191"/>
                    </a:cubicBezTo>
                    <a:cubicBezTo>
                      <a:pt x="15389" y="16141"/>
                      <a:pt x="14988" y="16090"/>
                      <a:pt x="14738" y="15890"/>
                    </a:cubicBezTo>
                    <a:cubicBezTo>
                      <a:pt x="14161" y="15439"/>
                      <a:pt x="13510" y="15038"/>
                      <a:pt x="13184" y="14336"/>
                    </a:cubicBezTo>
                    <a:cubicBezTo>
                      <a:pt x="12958" y="13785"/>
                      <a:pt x="12658" y="13283"/>
                      <a:pt x="12357" y="12782"/>
                    </a:cubicBezTo>
                    <a:cubicBezTo>
                      <a:pt x="12257" y="12632"/>
                      <a:pt x="12131" y="12506"/>
                      <a:pt x="11956" y="12306"/>
                    </a:cubicBezTo>
                    <a:cubicBezTo>
                      <a:pt x="11630" y="12807"/>
                      <a:pt x="11780" y="13233"/>
                      <a:pt x="11856" y="13634"/>
                    </a:cubicBezTo>
                    <a:cubicBezTo>
                      <a:pt x="11931" y="14085"/>
                      <a:pt x="12056" y="14537"/>
                      <a:pt x="12231" y="14963"/>
                    </a:cubicBezTo>
                    <a:cubicBezTo>
                      <a:pt x="12382" y="15364"/>
                      <a:pt x="12658" y="15740"/>
                      <a:pt x="12457" y="16166"/>
                    </a:cubicBezTo>
                    <a:cubicBezTo>
                      <a:pt x="12908" y="16667"/>
                      <a:pt x="13434" y="16918"/>
                      <a:pt x="13961" y="17168"/>
                    </a:cubicBezTo>
                    <a:cubicBezTo>
                      <a:pt x="14362" y="17344"/>
                      <a:pt x="14738" y="17469"/>
                      <a:pt x="15189" y="17319"/>
                    </a:cubicBezTo>
                    <a:cubicBezTo>
                      <a:pt x="15490" y="17243"/>
                      <a:pt x="15815" y="17168"/>
                      <a:pt x="16141" y="17594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0"/>
              <p:cNvSpPr/>
              <p:nvPr/>
            </p:nvSpPr>
            <p:spPr>
              <a:xfrm>
                <a:off x="1188247" y="2122083"/>
                <a:ext cx="66695" cy="120194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2532" extrusionOk="0">
                    <a:moveTo>
                      <a:pt x="953" y="0"/>
                    </a:moveTo>
                    <a:cubicBezTo>
                      <a:pt x="1404" y="853"/>
                      <a:pt x="1204" y="1554"/>
                      <a:pt x="376" y="2532"/>
                    </a:cubicBezTo>
                    <a:cubicBezTo>
                      <a:pt x="51" y="2507"/>
                      <a:pt x="1" y="2281"/>
                      <a:pt x="76" y="2030"/>
                    </a:cubicBezTo>
                    <a:cubicBezTo>
                      <a:pt x="326" y="1379"/>
                      <a:pt x="627" y="752"/>
                      <a:pt x="953" y="0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1342907" y="2499240"/>
                <a:ext cx="46473" cy="726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530" extrusionOk="0">
                    <a:moveTo>
                      <a:pt x="903" y="0"/>
                    </a:moveTo>
                    <a:cubicBezTo>
                      <a:pt x="978" y="652"/>
                      <a:pt x="728" y="1053"/>
                      <a:pt x="502" y="1429"/>
                    </a:cubicBezTo>
                    <a:cubicBezTo>
                      <a:pt x="477" y="1479"/>
                      <a:pt x="352" y="1529"/>
                      <a:pt x="301" y="1504"/>
                    </a:cubicBezTo>
                    <a:cubicBezTo>
                      <a:pt x="201" y="1454"/>
                      <a:pt x="76" y="1379"/>
                      <a:pt x="51" y="1278"/>
                    </a:cubicBezTo>
                    <a:cubicBezTo>
                      <a:pt x="26" y="1153"/>
                      <a:pt x="1" y="953"/>
                      <a:pt x="76" y="827"/>
                    </a:cubicBezTo>
                    <a:cubicBezTo>
                      <a:pt x="201" y="502"/>
                      <a:pt x="427" y="251"/>
                      <a:pt x="903" y="0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0"/>
              <p:cNvSpPr/>
              <p:nvPr/>
            </p:nvSpPr>
            <p:spPr>
              <a:xfrm>
                <a:off x="1265577" y="2392145"/>
                <a:ext cx="50033" cy="9641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031" extrusionOk="0">
                    <a:moveTo>
                      <a:pt x="702" y="26"/>
                    </a:moveTo>
                    <a:cubicBezTo>
                      <a:pt x="1053" y="201"/>
                      <a:pt x="1053" y="527"/>
                      <a:pt x="928" y="828"/>
                    </a:cubicBezTo>
                    <a:cubicBezTo>
                      <a:pt x="803" y="1229"/>
                      <a:pt x="602" y="1605"/>
                      <a:pt x="452" y="1956"/>
                    </a:cubicBezTo>
                    <a:cubicBezTo>
                      <a:pt x="26" y="2031"/>
                      <a:pt x="1" y="1730"/>
                      <a:pt x="76" y="1529"/>
                    </a:cubicBezTo>
                    <a:cubicBezTo>
                      <a:pt x="151" y="1254"/>
                      <a:pt x="352" y="978"/>
                      <a:pt x="527" y="753"/>
                    </a:cubicBezTo>
                    <a:cubicBezTo>
                      <a:pt x="727" y="502"/>
                      <a:pt x="803" y="276"/>
                      <a:pt x="702" y="1"/>
                    </a:cubicBezTo>
                    <a:cubicBezTo>
                      <a:pt x="727" y="1"/>
                      <a:pt x="702" y="26"/>
                      <a:pt x="702" y="26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0"/>
              <p:cNvSpPr/>
              <p:nvPr/>
            </p:nvSpPr>
            <p:spPr>
              <a:xfrm>
                <a:off x="1377419" y="2597980"/>
                <a:ext cx="50033" cy="73816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555" extrusionOk="0">
                    <a:moveTo>
                      <a:pt x="878" y="1"/>
                    </a:moveTo>
                    <a:cubicBezTo>
                      <a:pt x="1053" y="702"/>
                      <a:pt x="702" y="1128"/>
                      <a:pt x="376" y="1529"/>
                    </a:cubicBezTo>
                    <a:cubicBezTo>
                      <a:pt x="351" y="1554"/>
                      <a:pt x="101" y="1479"/>
                      <a:pt x="101" y="1454"/>
                    </a:cubicBezTo>
                    <a:cubicBezTo>
                      <a:pt x="76" y="1229"/>
                      <a:pt x="1" y="953"/>
                      <a:pt x="101" y="777"/>
                    </a:cubicBezTo>
                    <a:cubicBezTo>
                      <a:pt x="276" y="502"/>
                      <a:pt x="577" y="301"/>
                      <a:pt x="878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0"/>
              <p:cNvSpPr/>
              <p:nvPr/>
            </p:nvSpPr>
            <p:spPr>
              <a:xfrm>
                <a:off x="1398828" y="2718129"/>
                <a:ext cx="47660" cy="6788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430" extrusionOk="0">
                    <a:moveTo>
                      <a:pt x="1003" y="1"/>
                    </a:moveTo>
                    <a:cubicBezTo>
                      <a:pt x="953" y="627"/>
                      <a:pt x="953" y="627"/>
                      <a:pt x="402" y="1429"/>
                    </a:cubicBezTo>
                    <a:cubicBezTo>
                      <a:pt x="51" y="1429"/>
                      <a:pt x="1" y="1179"/>
                      <a:pt x="101" y="978"/>
                    </a:cubicBezTo>
                    <a:cubicBezTo>
                      <a:pt x="276" y="577"/>
                      <a:pt x="552" y="201"/>
                      <a:pt x="1003" y="1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0"/>
              <p:cNvSpPr/>
              <p:nvPr/>
            </p:nvSpPr>
            <p:spPr>
              <a:xfrm>
                <a:off x="1421424" y="2937066"/>
                <a:ext cx="46473" cy="47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03" extrusionOk="0">
                    <a:moveTo>
                      <a:pt x="452" y="1003"/>
                    </a:moveTo>
                    <a:cubicBezTo>
                      <a:pt x="76" y="1003"/>
                      <a:pt x="1" y="777"/>
                      <a:pt x="76" y="527"/>
                    </a:cubicBezTo>
                    <a:cubicBezTo>
                      <a:pt x="201" y="226"/>
                      <a:pt x="477" y="101"/>
                      <a:pt x="728" y="0"/>
                    </a:cubicBezTo>
                    <a:cubicBezTo>
                      <a:pt x="978" y="101"/>
                      <a:pt x="928" y="226"/>
                      <a:pt x="853" y="376"/>
                    </a:cubicBezTo>
                    <a:cubicBezTo>
                      <a:pt x="728" y="602"/>
                      <a:pt x="577" y="802"/>
                      <a:pt x="452" y="1003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0"/>
              <p:cNvSpPr/>
              <p:nvPr/>
            </p:nvSpPr>
            <p:spPr>
              <a:xfrm>
                <a:off x="1247728" y="2335038"/>
                <a:ext cx="44100" cy="3574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753" extrusionOk="0">
                    <a:moveTo>
                      <a:pt x="928" y="627"/>
                    </a:moveTo>
                    <a:cubicBezTo>
                      <a:pt x="702" y="652"/>
                      <a:pt x="477" y="702"/>
                      <a:pt x="201" y="753"/>
                    </a:cubicBezTo>
                    <a:cubicBezTo>
                      <a:pt x="1" y="377"/>
                      <a:pt x="201" y="201"/>
                      <a:pt x="427" y="1"/>
                    </a:cubicBezTo>
                    <a:cubicBezTo>
                      <a:pt x="527" y="51"/>
                      <a:pt x="627" y="76"/>
                      <a:pt x="652" y="126"/>
                    </a:cubicBezTo>
                    <a:cubicBezTo>
                      <a:pt x="753" y="276"/>
                      <a:pt x="828" y="477"/>
                      <a:pt x="903" y="652"/>
                    </a:cubicBezTo>
                    <a:lnTo>
                      <a:pt x="928" y="627"/>
                    </a:ln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0"/>
              <p:cNvSpPr/>
              <p:nvPr/>
            </p:nvSpPr>
            <p:spPr>
              <a:xfrm>
                <a:off x="1213217" y="2277930"/>
                <a:ext cx="32185" cy="5003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054" extrusionOk="0">
                    <a:moveTo>
                      <a:pt x="678" y="1"/>
                    </a:moveTo>
                    <a:cubicBezTo>
                      <a:pt x="577" y="351"/>
                      <a:pt x="502" y="702"/>
                      <a:pt x="402" y="1053"/>
                    </a:cubicBezTo>
                    <a:cubicBezTo>
                      <a:pt x="51" y="1028"/>
                      <a:pt x="1" y="828"/>
                      <a:pt x="76" y="652"/>
                    </a:cubicBezTo>
                    <a:cubicBezTo>
                      <a:pt x="201" y="377"/>
                      <a:pt x="352" y="101"/>
                      <a:pt x="678" y="26"/>
                    </a:cubicBez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0"/>
              <p:cNvSpPr/>
              <p:nvPr/>
            </p:nvSpPr>
            <p:spPr>
              <a:xfrm>
                <a:off x="1413117" y="2846633"/>
                <a:ext cx="35745" cy="5715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04" extrusionOk="0">
                    <a:moveTo>
                      <a:pt x="752" y="1"/>
                    </a:moveTo>
                    <a:cubicBezTo>
                      <a:pt x="627" y="427"/>
                      <a:pt x="552" y="677"/>
                      <a:pt x="502" y="928"/>
                    </a:cubicBezTo>
                    <a:cubicBezTo>
                      <a:pt x="452" y="1103"/>
                      <a:pt x="301" y="1204"/>
                      <a:pt x="176" y="1128"/>
                    </a:cubicBezTo>
                    <a:cubicBezTo>
                      <a:pt x="76" y="1053"/>
                      <a:pt x="0" y="853"/>
                      <a:pt x="25" y="727"/>
                    </a:cubicBezTo>
                    <a:cubicBezTo>
                      <a:pt x="51" y="402"/>
                      <a:pt x="251" y="151"/>
                      <a:pt x="752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0"/>
              <p:cNvSpPr/>
              <p:nvPr/>
            </p:nvSpPr>
            <p:spPr>
              <a:xfrm>
                <a:off x="1457122" y="2990613"/>
                <a:ext cx="19083" cy="22643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77" extrusionOk="0">
                    <a:moveTo>
                      <a:pt x="226" y="476"/>
                    </a:moveTo>
                    <a:cubicBezTo>
                      <a:pt x="101" y="426"/>
                      <a:pt x="1" y="376"/>
                      <a:pt x="1" y="376"/>
                    </a:cubicBezTo>
                    <a:cubicBezTo>
                      <a:pt x="51" y="251"/>
                      <a:pt x="101" y="126"/>
                      <a:pt x="176" y="0"/>
                    </a:cubicBezTo>
                    <a:cubicBezTo>
                      <a:pt x="251" y="50"/>
                      <a:pt x="402" y="100"/>
                      <a:pt x="402" y="126"/>
                    </a:cubicBezTo>
                    <a:cubicBezTo>
                      <a:pt x="377" y="251"/>
                      <a:pt x="301" y="376"/>
                      <a:pt x="226" y="476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0"/>
              <p:cNvSpPr/>
              <p:nvPr/>
            </p:nvSpPr>
            <p:spPr>
              <a:xfrm>
                <a:off x="1245354" y="2266015"/>
                <a:ext cx="9589" cy="13149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77" extrusionOk="0">
                    <a:moveTo>
                      <a:pt x="1" y="277"/>
                    </a:moveTo>
                    <a:cubicBezTo>
                      <a:pt x="26" y="201"/>
                      <a:pt x="26" y="126"/>
                      <a:pt x="51" y="51"/>
                    </a:cubicBezTo>
                    <a:cubicBezTo>
                      <a:pt x="51" y="26"/>
                      <a:pt x="101" y="26"/>
                      <a:pt x="126" y="1"/>
                    </a:cubicBezTo>
                    <a:cubicBezTo>
                      <a:pt x="151" y="51"/>
                      <a:pt x="201" y="126"/>
                      <a:pt x="176" y="151"/>
                    </a:cubicBezTo>
                    <a:cubicBezTo>
                      <a:pt x="126" y="201"/>
                      <a:pt x="51" y="227"/>
                      <a:pt x="1" y="252"/>
                    </a:cubicBezTo>
                    <a:lnTo>
                      <a:pt x="1" y="277"/>
                    </a:ln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0"/>
              <p:cNvSpPr/>
              <p:nvPr/>
            </p:nvSpPr>
            <p:spPr>
              <a:xfrm>
                <a:off x="1290547" y="2364802"/>
                <a:ext cx="9589" cy="28577"/>
              </a:xfrm>
              <a:custGeom>
                <a:avLst/>
                <a:gdLst/>
                <a:ahLst/>
                <a:cxnLst/>
                <a:rect l="l" t="t" r="r" b="b"/>
                <a:pathLst>
                  <a:path w="202" h="602" extrusionOk="0">
                    <a:moveTo>
                      <a:pt x="1" y="25"/>
                    </a:moveTo>
                    <a:cubicBezTo>
                      <a:pt x="76" y="201"/>
                      <a:pt x="126" y="401"/>
                      <a:pt x="176" y="602"/>
                    </a:cubicBezTo>
                    <a:cubicBezTo>
                      <a:pt x="176" y="602"/>
                      <a:pt x="201" y="577"/>
                      <a:pt x="176" y="577"/>
                    </a:cubicBezTo>
                    <a:cubicBezTo>
                      <a:pt x="126" y="376"/>
                      <a:pt x="76" y="176"/>
                      <a:pt x="26" y="0"/>
                    </a:cubicBezTo>
                    <a:cubicBezTo>
                      <a:pt x="26" y="0"/>
                      <a:pt x="1" y="25"/>
                      <a:pt x="1" y="25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0"/>
              <p:cNvSpPr/>
              <p:nvPr/>
            </p:nvSpPr>
            <p:spPr>
              <a:xfrm>
                <a:off x="2745626" y="2601540"/>
                <a:ext cx="48847" cy="4766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004" extrusionOk="0">
                    <a:moveTo>
                      <a:pt x="1028" y="301"/>
                    </a:moveTo>
                    <a:cubicBezTo>
                      <a:pt x="1028" y="677"/>
                      <a:pt x="753" y="1003"/>
                      <a:pt x="377" y="1003"/>
                    </a:cubicBezTo>
                    <a:cubicBezTo>
                      <a:pt x="302" y="1003"/>
                      <a:pt x="176" y="903"/>
                      <a:pt x="126" y="828"/>
                    </a:cubicBezTo>
                    <a:cubicBezTo>
                      <a:pt x="1" y="627"/>
                      <a:pt x="126" y="452"/>
                      <a:pt x="276" y="301"/>
                    </a:cubicBezTo>
                    <a:cubicBezTo>
                      <a:pt x="452" y="151"/>
                      <a:pt x="627" y="1"/>
                      <a:pt x="903" y="126"/>
                    </a:cubicBezTo>
                    <a:cubicBezTo>
                      <a:pt x="953" y="151"/>
                      <a:pt x="978" y="251"/>
                      <a:pt x="1028" y="301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0"/>
              <p:cNvSpPr/>
              <p:nvPr/>
            </p:nvSpPr>
            <p:spPr>
              <a:xfrm>
                <a:off x="2806294" y="2768116"/>
                <a:ext cx="29811" cy="52407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04" extrusionOk="0">
                    <a:moveTo>
                      <a:pt x="252" y="1103"/>
                    </a:moveTo>
                    <a:cubicBezTo>
                      <a:pt x="1" y="502"/>
                      <a:pt x="201" y="251"/>
                      <a:pt x="527" y="0"/>
                    </a:cubicBezTo>
                    <a:cubicBezTo>
                      <a:pt x="628" y="477"/>
                      <a:pt x="628" y="477"/>
                      <a:pt x="252" y="1103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0"/>
              <p:cNvSpPr/>
              <p:nvPr/>
            </p:nvSpPr>
            <p:spPr>
              <a:xfrm>
                <a:off x="2673043" y="1942405"/>
                <a:ext cx="21504" cy="2981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628" extrusionOk="0">
                    <a:moveTo>
                      <a:pt x="327" y="1"/>
                    </a:moveTo>
                    <a:cubicBezTo>
                      <a:pt x="352" y="76"/>
                      <a:pt x="452" y="201"/>
                      <a:pt x="427" y="277"/>
                    </a:cubicBezTo>
                    <a:cubicBezTo>
                      <a:pt x="402" y="402"/>
                      <a:pt x="327" y="502"/>
                      <a:pt x="252" y="627"/>
                    </a:cubicBezTo>
                    <a:cubicBezTo>
                      <a:pt x="201" y="577"/>
                      <a:pt x="101" y="552"/>
                      <a:pt x="76" y="502"/>
                    </a:cubicBezTo>
                    <a:cubicBezTo>
                      <a:pt x="1" y="327"/>
                      <a:pt x="26" y="151"/>
                      <a:pt x="201" y="26"/>
                    </a:cubicBezTo>
                    <a:cubicBezTo>
                      <a:pt x="226" y="1"/>
                      <a:pt x="277" y="1"/>
                      <a:pt x="327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5" name="Google Shape;965;p50"/>
          <p:cNvGrpSpPr/>
          <p:nvPr/>
        </p:nvGrpSpPr>
        <p:grpSpPr>
          <a:xfrm>
            <a:off x="6288405" y="1579064"/>
            <a:ext cx="5091365" cy="3623690"/>
            <a:chOff x="6288405" y="1579064"/>
            <a:chExt cx="5091365" cy="3623690"/>
          </a:xfrm>
        </p:grpSpPr>
        <p:sp>
          <p:nvSpPr>
            <p:cNvPr id="966" name="Google Shape;966;p50"/>
            <p:cNvSpPr/>
            <p:nvPr/>
          </p:nvSpPr>
          <p:spPr>
            <a:xfrm>
              <a:off x="6944750" y="1989375"/>
              <a:ext cx="97800" cy="14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7" name="Google Shape;967;p50"/>
            <p:cNvGrpSpPr/>
            <p:nvPr/>
          </p:nvGrpSpPr>
          <p:grpSpPr>
            <a:xfrm>
              <a:off x="6288405" y="1579064"/>
              <a:ext cx="5091365" cy="3623690"/>
              <a:chOff x="5655650" y="1316650"/>
              <a:chExt cx="5439492" cy="3871463"/>
            </a:xfrm>
          </p:grpSpPr>
          <p:sp>
            <p:nvSpPr>
              <p:cNvPr id="968" name="Google Shape;968;p50"/>
              <p:cNvSpPr/>
              <p:nvPr/>
            </p:nvSpPr>
            <p:spPr>
              <a:xfrm flipH="1">
                <a:off x="5655650" y="1316650"/>
                <a:ext cx="5439492" cy="3871463"/>
              </a:xfrm>
              <a:custGeom>
                <a:avLst/>
                <a:gdLst/>
                <a:ahLst/>
                <a:cxnLst/>
                <a:rect l="l" t="t" r="r" b="b"/>
                <a:pathLst>
                  <a:path w="114588" h="81556" extrusionOk="0">
                    <a:moveTo>
                      <a:pt x="97970" y="6492"/>
                    </a:moveTo>
                    <a:cubicBezTo>
                      <a:pt x="97620" y="7319"/>
                      <a:pt x="97645" y="7319"/>
                      <a:pt x="98271" y="7219"/>
                    </a:cubicBezTo>
                    <a:cubicBezTo>
                      <a:pt x="98171" y="6968"/>
                      <a:pt x="98071" y="6743"/>
                      <a:pt x="97970" y="6492"/>
                    </a:cubicBezTo>
                    <a:close/>
                    <a:moveTo>
                      <a:pt x="72231" y="42232"/>
                    </a:moveTo>
                    <a:cubicBezTo>
                      <a:pt x="72657" y="42683"/>
                      <a:pt x="72958" y="42958"/>
                      <a:pt x="73208" y="43309"/>
                    </a:cubicBezTo>
                    <a:cubicBezTo>
                      <a:pt x="73459" y="43635"/>
                      <a:pt x="73660" y="44011"/>
                      <a:pt x="73860" y="44362"/>
                    </a:cubicBezTo>
                    <a:cubicBezTo>
                      <a:pt x="73910" y="44337"/>
                      <a:pt x="73985" y="44337"/>
                      <a:pt x="73985" y="44312"/>
                    </a:cubicBezTo>
                    <a:cubicBezTo>
                      <a:pt x="74111" y="43510"/>
                      <a:pt x="74236" y="42733"/>
                      <a:pt x="74336" y="41931"/>
                    </a:cubicBezTo>
                    <a:cubicBezTo>
                      <a:pt x="74361" y="41755"/>
                      <a:pt x="74236" y="41580"/>
                      <a:pt x="74161" y="41380"/>
                    </a:cubicBezTo>
                    <a:cubicBezTo>
                      <a:pt x="73534" y="41655"/>
                      <a:pt x="72958" y="41906"/>
                      <a:pt x="72231" y="42232"/>
                    </a:cubicBezTo>
                    <a:close/>
                    <a:moveTo>
                      <a:pt x="53158" y="52357"/>
                    </a:moveTo>
                    <a:cubicBezTo>
                      <a:pt x="53033" y="51054"/>
                      <a:pt x="52857" y="49926"/>
                      <a:pt x="52657" y="48773"/>
                    </a:cubicBezTo>
                    <a:cubicBezTo>
                      <a:pt x="52481" y="48798"/>
                      <a:pt x="52381" y="48798"/>
                      <a:pt x="52256" y="48823"/>
                    </a:cubicBezTo>
                    <a:cubicBezTo>
                      <a:pt x="51203" y="49124"/>
                      <a:pt x="50351" y="49826"/>
                      <a:pt x="49524" y="50502"/>
                    </a:cubicBezTo>
                    <a:cubicBezTo>
                      <a:pt x="49399" y="50603"/>
                      <a:pt x="49374" y="50828"/>
                      <a:pt x="49299" y="50954"/>
                    </a:cubicBezTo>
                    <a:cubicBezTo>
                      <a:pt x="50401" y="51931"/>
                      <a:pt x="51755" y="51956"/>
                      <a:pt x="53158" y="52357"/>
                    </a:cubicBezTo>
                    <a:close/>
                    <a:moveTo>
                      <a:pt x="113359" y="79099"/>
                    </a:moveTo>
                    <a:cubicBezTo>
                      <a:pt x="113083" y="77971"/>
                      <a:pt x="112808" y="77044"/>
                      <a:pt x="112582" y="76091"/>
                    </a:cubicBezTo>
                    <a:cubicBezTo>
                      <a:pt x="112382" y="75289"/>
                      <a:pt x="112206" y="74487"/>
                      <a:pt x="112031" y="73711"/>
                    </a:cubicBezTo>
                    <a:cubicBezTo>
                      <a:pt x="111880" y="73084"/>
                      <a:pt x="111730" y="72482"/>
                      <a:pt x="111605" y="71881"/>
                    </a:cubicBezTo>
                    <a:cubicBezTo>
                      <a:pt x="111354" y="70778"/>
                      <a:pt x="111153" y="69650"/>
                      <a:pt x="110928" y="68548"/>
                    </a:cubicBezTo>
                    <a:cubicBezTo>
                      <a:pt x="110778" y="67796"/>
                      <a:pt x="110652" y="67019"/>
                      <a:pt x="110477" y="66267"/>
                    </a:cubicBezTo>
                    <a:cubicBezTo>
                      <a:pt x="110201" y="65214"/>
                      <a:pt x="109875" y="64162"/>
                      <a:pt x="109625" y="63109"/>
                    </a:cubicBezTo>
                    <a:cubicBezTo>
                      <a:pt x="109424" y="62282"/>
                      <a:pt x="109324" y="61405"/>
                      <a:pt x="109073" y="60603"/>
                    </a:cubicBezTo>
                    <a:cubicBezTo>
                      <a:pt x="108547" y="59124"/>
                      <a:pt x="108447" y="57545"/>
                      <a:pt x="107845" y="56066"/>
                    </a:cubicBezTo>
                    <a:cubicBezTo>
                      <a:pt x="107770" y="55866"/>
                      <a:pt x="107770" y="55615"/>
                      <a:pt x="107770" y="55390"/>
                    </a:cubicBezTo>
                    <a:cubicBezTo>
                      <a:pt x="107770" y="54588"/>
                      <a:pt x="107570" y="53836"/>
                      <a:pt x="107394" y="53084"/>
                    </a:cubicBezTo>
                    <a:cubicBezTo>
                      <a:pt x="107043" y="51555"/>
                      <a:pt x="106717" y="50026"/>
                      <a:pt x="106417" y="48497"/>
                    </a:cubicBezTo>
                    <a:cubicBezTo>
                      <a:pt x="106316" y="47996"/>
                      <a:pt x="106341" y="47470"/>
                      <a:pt x="106241" y="46994"/>
                    </a:cubicBezTo>
                    <a:cubicBezTo>
                      <a:pt x="106041" y="45916"/>
                      <a:pt x="105615" y="44888"/>
                      <a:pt x="105590" y="43786"/>
                    </a:cubicBezTo>
                    <a:cubicBezTo>
                      <a:pt x="105590" y="43560"/>
                      <a:pt x="105464" y="43334"/>
                      <a:pt x="105389" y="43109"/>
                    </a:cubicBezTo>
                    <a:cubicBezTo>
                      <a:pt x="105339" y="42883"/>
                      <a:pt x="105239" y="42658"/>
                      <a:pt x="105214" y="42432"/>
                    </a:cubicBezTo>
                    <a:cubicBezTo>
                      <a:pt x="104913" y="40502"/>
                      <a:pt x="104612" y="38572"/>
                      <a:pt x="104336" y="36668"/>
                    </a:cubicBezTo>
                    <a:cubicBezTo>
                      <a:pt x="103434" y="36542"/>
                      <a:pt x="103434" y="36542"/>
                      <a:pt x="102958" y="36718"/>
                    </a:cubicBezTo>
                    <a:cubicBezTo>
                      <a:pt x="103058" y="37319"/>
                      <a:pt x="103133" y="37921"/>
                      <a:pt x="103284" y="38522"/>
                    </a:cubicBezTo>
                    <a:cubicBezTo>
                      <a:pt x="103534" y="39750"/>
                      <a:pt x="103835" y="40953"/>
                      <a:pt x="104061" y="42207"/>
                    </a:cubicBezTo>
                    <a:cubicBezTo>
                      <a:pt x="104361" y="43760"/>
                      <a:pt x="104512" y="45365"/>
                      <a:pt x="104863" y="46943"/>
                    </a:cubicBezTo>
                    <a:cubicBezTo>
                      <a:pt x="105464" y="49750"/>
                      <a:pt x="105840" y="52633"/>
                      <a:pt x="106793" y="55390"/>
                    </a:cubicBezTo>
                    <a:cubicBezTo>
                      <a:pt x="106843" y="55565"/>
                      <a:pt x="106868" y="55766"/>
                      <a:pt x="106918" y="55966"/>
                    </a:cubicBezTo>
                    <a:cubicBezTo>
                      <a:pt x="107519" y="58898"/>
                      <a:pt x="108196" y="61831"/>
                      <a:pt x="108722" y="64788"/>
                    </a:cubicBezTo>
                    <a:cubicBezTo>
                      <a:pt x="108773" y="65189"/>
                      <a:pt x="108898" y="65565"/>
                      <a:pt x="108973" y="65941"/>
                    </a:cubicBezTo>
                    <a:cubicBezTo>
                      <a:pt x="109675" y="69049"/>
                      <a:pt x="110377" y="72182"/>
                      <a:pt x="111053" y="75315"/>
                    </a:cubicBezTo>
                    <a:cubicBezTo>
                      <a:pt x="111354" y="76693"/>
                      <a:pt x="111880" y="77996"/>
                      <a:pt x="112081" y="79400"/>
                    </a:cubicBezTo>
                    <a:cubicBezTo>
                      <a:pt x="112106" y="79751"/>
                      <a:pt x="112407" y="80102"/>
                      <a:pt x="112682" y="80377"/>
                    </a:cubicBezTo>
                    <a:cubicBezTo>
                      <a:pt x="112858" y="80578"/>
                      <a:pt x="113159" y="80778"/>
                      <a:pt x="113560" y="80578"/>
                    </a:cubicBezTo>
                    <a:cubicBezTo>
                      <a:pt x="113309" y="80402"/>
                      <a:pt x="113108" y="80252"/>
                      <a:pt x="112908" y="80076"/>
                    </a:cubicBezTo>
                    <a:cubicBezTo>
                      <a:pt x="112732" y="79901"/>
                      <a:pt x="112557" y="79675"/>
                      <a:pt x="112407" y="79450"/>
                    </a:cubicBezTo>
                    <a:cubicBezTo>
                      <a:pt x="112231" y="79224"/>
                      <a:pt x="112382" y="78949"/>
                      <a:pt x="112657" y="78949"/>
                    </a:cubicBezTo>
                    <a:cubicBezTo>
                      <a:pt x="112833" y="78974"/>
                      <a:pt x="113033" y="79024"/>
                      <a:pt x="113359" y="79099"/>
                    </a:cubicBezTo>
                    <a:close/>
                    <a:moveTo>
                      <a:pt x="91279" y="8597"/>
                    </a:moveTo>
                    <a:cubicBezTo>
                      <a:pt x="91279" y="8723"/>
                      <a:pt x="91254" y="8823"/>
                      <a:pt x="91279" y="8873"/>
                    </a:cubicBezTo>
                    <a:cubicBezTo>
                      <a:pt x="91830" y="10051"/>
                      <a:pt x="92131" y="11304"/>
                      <a:pt x="92457" y="12557"/>
                    </a:cubicBezTo>
                    <a:cubicBezTo>
                      <a:pt x="92632" y="13309"/>
                      <a:pt x="92983" y="14011"/>
                      <a:pt x="93234" y="14738"/>
                    </a:cubicBezTo>
                    <a:cubicBezTo>
                      <a:pt x="93359" y="15064"/>
                      <a:pt x="93509" y="15389"/>
                      <a:pt x="93635" y="15715"/>
                    </a:cubicBezTo>
                    <a:cubicBezTo>
                      <a:pt x="94111" y="17294"/>
                      <a:pt x="94462" y="18898"/>
                      <a:pt x="94712" y="20502"/>
                    </a:cubicBezTo>
                    <a:cubicBezTo>
                      <a:pt x="94938" y="22006"/>
                      <a:pt x="95188" y="23510"/>
                      <a:pt x="95539" y="24988"/>
                    </a:cubicBezTo>
                    <a:cubicBezTo>
                      <a:pt x="96041" y="27119"/>
                      <a:pt x="96392" y="29274"/>
                      <a:pt x="96642" y="31430"/>
                    </a:cubicBezTo>
                    <a:cubicBezTo>
                      <a:pt x="96717" y="32282"/>
                      <a:pt x="96793" y="33134"/>
                      <a:pt x="96918" y="33986"/>
                    </a:cubicBezTo>
                    <a:cubicBezTo>
                      <a:pt x="97018" y="34638"/>
                      <a:pt x="97143" y="35264"/>
                      <a:pt x="97269" y="35966"/>
                    </a:cubicBezTo>
                    <a:cubicBezTo>
                      <a:pt x="97494" y="35966"/>
                      <a:pt x="97670" y="35966"/>
                      <a:pt x="97845" y="35916"/>
                    </a:cubicBezTo>
                    <a:cubicBezTo>
                      <a:pt x="99148" y="35665"/>
                      <a:pt x="100452" y="35440"/>
                      <a:pt x="101805" y="35490"/>
                    </a:cubicBezTo>
                    <a:cubicBezTo>
                      <a:pt x="102256" y="35515"/>
                      <a:pt x="102732" y="35490"/>
                      <a:pt x="103209" y="35440"/>
                    </a:cubicBezTo>
                    <a:cubicBezTo>
                      <a:pt x="103459" y="35440"/>
                      <a:pt x="103710" y="35364"/>
                      <a:pt x="103986" y="35314"/>
                    </a:cubicBezTo>
                    <a:cubicBezTo>
                      <a:pt x="103960" y="34963"/>
                      <a:pt x="103935" y="34688"/>
                      <a:pt x="103885" y="34437"/>
                    </a:cubicBezTo>
                    <a:cubicBezTo>
                      <a:pt x="103133" y="30803"/>
                      <a:pt x="102432" y="27144"/>
                      <a:pt x="102256" y="23435"/>
                    </a:cubicBezTo>
                    <a:cubicBezTo>
                      <a:pt x="102206" y="22708"/>
                      <a:pt x="102056" y="21956"/>
                      <a:pt x="101880" y="21254"/>
                    </a:cubicBezTo>
                    <a:cubicBezTo>
                      <a:pt x="101630" y="20176"/>
                      <a:pt x="101429" y="19099"/>
                      <a:pt x="101379" y="18021"/>
                    </a:cubicBezTo>
                    <a:cubicBezTo>
                      <a:pt x="101329" y="16793"/>
                      <a:pt x="101204" y="15590"/>
                      <a:pt x="101103" y="14387"/>
                    </a:cubicBezTo>
                    <a:cubicBezTo>
                      <a:pt x="101028" y="13485"/>
                      <a:pt x="100953" y="12607"/>
                      <a:pt x="100803" y="11705"/>
                    </a:cubicBezTo>
                    <a:cubicBezTo>
                      <a:pt x="100702" y="10978"/>
                      <a:pt x="100552" y="10252"/>
                      <a:pt x="100351" y="9550"/>
                    </a:cubicBezTo>
                    <a:cubicBezTo>
                      <a:pt x="100226" y="9149"/>
                      <a:pt x="99975" y="8723"/>
                      <a:pt x="99549" y="8597"/>
                    </a:cubicBezTo>
                    <a:cubicBezTo>
                      <a:pt x="98873" y="8397"/>
                      <a:pt x="98196" y="8171"/>
                      <a:pt x="97519" y="8121"/>
                    </a:cubicBezTo>
                    <a:cubicBezTo>
                      <a:pt x="95715" y="7996"/>
                      <a:pt x="93935" y="8071"/>
                      <a:pt x="92156" y="8347"/>
                    </a:cubicBezTo>
                    <a:cubicBezTo>
                      <a:pt x="91855" y="8397"/>
                      <a:pt x="91554" y="8522"/>
                      <a:pt x="91279" y="8597"/>
                    </a:cubicBezTo>
                    <a:close/>
                    <a:moveTo>
                      <a:pt x="3609" y="50477"/>
                    </a:moveTo>
                    <a:cubicBezTo>
                      <a:pt x="4311" y="50878"/>
                      <a:pt x="4962" y="51004"/>
                      <a:pt x="5689" y="51004"/>
                    </a:cubicBezTo>
                    <a:cubicBezTo>
                      <a:pt x="6742" y="50979"/>
                      <a:pt x="7795" y="51004"/>
                      <a:pt x="8847" y="50979"/>
                    </a:cubicBezTo>
                    <a:cubicBezTo>
                      <a:pt x="9549" y="50979"/>
                      <a:pt x="10251" y="51079"/>
                      <a:pt x="10927" y="50753"/>
                    </a:cubicBezTo>
                    <a:cubicBezTo>
                      <a:pt x="11053" y="50703"/>
                      <a:pt x="11228" y="50728"/>
                      <a:pt x="11379" y="50728"/>
                    </a:cubicBezTo>
                    <a:cubicBezTo>
                      <a:pt x="14085" y="50728"/>
                      <a:pt x="16792" y="50753"/>
                      <a:pt x="19474" y="50728"/>
                    </a:cubicBezTo>
                    <a:cubicBezTo>
                      <a:pt x="20301" y="50728"/>
                      <a:pt x="21103" y="50628"/>
                      <a:pt x="21930" y="50553"/>
                    </a:cubicBezTo>
                    <a:cubicBezTo>
                      <a:pt x="22506" y="50502"/>
                      <a:pt x="23083" y="50377"/>
                      <a:pt x="23684" y="50578"/>
                    </a:cubicBezTo>
                    <a:cubicBezTo>
                      <a:pt x="23860" y="50628"/>
                      <a:pt x="24060" y="50653"/>
                      <a:pt x="24261" y="50603"/>
                    </a:cubicBezTo>
                    <a:cubicBezTo>
                      <a:pt x="25865" y="50277"/>
                      <a:pt x="27469" y="49951"/>
                      <a:pt x="29048" y="49600"/>
                    </a:cubicBezTo>
                    <a:cubicBezTo>
                      <a:pt x="29223" y="49575"/>
                      <a:pt x="29349" y="49525"/>
                      <a:pt x="29524" y="49500"/>
                    </a:cubicBezTo>
                    <a:cubicBezTo>
                      <a:pt x="29825" y="49475"/>
                      <a:pt x="30125" y="49851"/>
                      <a:pt x="30000" y="50152"/>
                    </a:cubicBezTo>
                    <a:cubicBezTo>
                      <a:pt x="29925" y="50352"/>
                      <a:pt x="29800" y="50553"/>
                      <a:pt x="29649" y="50728"/>
                    </a:cubicBezTo>
                    <a:cubicBezTo>
                      <a:pt x="29474" y="50928"/>
                      <a:pt x="29223" y="51054"/>
                      <a:pt x="29023" y="51254"/>
                    </a:cubicBezTo>
                    <a:cubicBezTo>
                      <a:pt x="27519" y="52783"/>
                      <a:pt x="25790" y="53936"/>
                      <a:pt x="23910" y="54913"/>
                    </a:cubicBezTo>
                    <a:cubicBezTo>
                      <a:pt x="22030" y="55916"/>
                      <a:pt x="20025" y="56568"/>
                      <a:pt x="17995" y="57119"/>
                    </a:cubicBezTo>
                    <a:cubicBezTo>
                      <a:pt x="17569" y="57244"/>
                      <a:pt x="17218" y="57445"/>
                      <a:pt x="16942" y="57796"/>
                    </a:cubicBezTo>
                    <a:cubicBezTo>
                      <a:pt x="16867" y="57896"/>
                      <a:pt x="16817" y="57996"/>
                      <a:pt x="16767" y="58096"/>
                    </a:cubicBezTo>
                    <a:cubicBezTo>
                      <a:pt x="16466" y="58522"/>
                      <a:pt x="16090" y="58848"/>
                      <a:pt x="15514" y="58798"/>
                    </a:cubicBezTo>
                    <a:cubicBezTo>
                      <a:pt x="15288" y="58798"/>
                      <a:pt x="15013" y="58823"/>
                      <a:pt x="14837" y="58949"/>
                    </a:cubicBezTo>
                    <a:cubicBezTo>
                      <a:pt x="13960" y="59450"/>
                      <a:pt x="13008" y="59801"/>
                      <a:pt x="12281" y="60502"/>
                    </a:cubicBezTo>
                    <a:cubicBezTo>
                      <a:pt x="12080" y="60678"/>
                      <a:pt x="11930" y="60903"/>
                      <a:pt x="11629" y="61254"/>
                    </a:cubicBezTo>
                    <a:cubicBezTo>
                      <a:pt x="12181" y="61129"/>
                      <a:pt x="12506" y="61054"/>
                      <a:pt x="12832" y="61004"/>
                    </a:cubicBezTo>
                    <a:cubicBezTo>
                      <a:pt x="13659" y="60878"/>
                      <a:pt x="14411" y="60603"/>
                      <a:pt x="15113" y="60126"/>
                    </a:cubicBezTo>
                    <a:cubicBezTo>
                      <a:pt x="15389" y="59926"/>
                      <a:pt x="15739" y="59801"/>
                      <a:pt x="16065" y="59675"/>
                    </a:cubicBezTo>
                    <a:cubicBezTo>
                      <a:pt x="17970" y="59074"/>
                      <a:pt x="19875" y="58497"/>
                      <a:pt x="21780" y="57896"/>
                    </a:cubicBezTo>
                    <a:cubicBezTo>
                      <a:pt x="22481" y="57670"/>
                      <a:pt x="23208" y="57520"/>
                      <a:pt x="23935" y="57445"/>
                    </a:cubicBezTo>
                    <a:cubicBezTo>
                      <a:pt x="24536" y="57395"/>
                      <a:pt x="25113" y="57294"/>
                      <a:pt x="25689" y="57169"/>
                    </a:cubicBezTo>
                    <a:cubicBezTo>
                      <a:pt x="27369" y="56768"/>
                      <a:pt x="29048" y="56543"/>
                      <a:pt x="30802" y="56568"/>
                    </a:cubicBezTo>
                    <a:cubicBezTo>
                      <a:pt x="33108" y="56618"/>
                      <a:pt x="35414" y="56593"/>
                      <a:pt x="37720" y="56593"/>
                    </a:cubicBezTo>
                    <a:cubicBezTo>
                      <a:pt x="39549" y="56593"/>
                      <a:pt x="41379" y="56618"/>
                      <a:pt x="43183" y="56167"/>
                    </a:cubicBezTo>
                    <a:cubicBezTo>
                      <a:pt x="43334" y="56142"/>
                      <a:pt x="43509" y="56142"/>
                      <a:pt x="43659" y="56142"/>
                    </a:cubicBezTo>
                    <a:cubicBezTo>
                      <a:pt x="44261" y="56116"/>
                      <a:pt x="44887" y="56192"/>
                      <a:pt x="45464" y="55791"/>
                    </a:cubicBezTo>
                    <a:cubicBezTo>
                      <a:pt x="45639" y="55640"/>
                      <a:pt x="45990" y="55640"/>
                      <a:pt x="46241" y="55640"/>
                    </a:cubicBezTo>
                    <a:cubicBezTo>
                      <a:pt x="47945" y="55665"/>
                      <a:pt x="49574" y="55365"/>
                      <a:pt x="51253" y="55164"/>
                    </a:cubicBezTo>
                    <a:cubicBezTo>
                      <a:pt x="51930" y="55064"/>
                      <a:pt x="52481" y="54713"/>
                      <a:pt x="53058" y="54387"/>
                    </a:cubicBezTo>
                    <a:cubicBezTo>
                      <a:pt x="53359" y="54212"/>
                      <a:pt x="53359" y="53836"/>
                      <a:pt x="53108" y="53585"/>
                    </a:cubicBezTo>
                    <a:cubicBezTo>
                      <a:pt x="52757" y="53259"/>
                      <a:pt x="52356" y="53059"/>
                      <a:pt x="51880" y="52933"/>
                    </a:cubicBezTo>
                    <a:cubicBezTo>
                      <a:pt x="51278" y="52808"/>
                      <a:pt x="50652" y="52658"/>
                      <a:pt x="50101" y="52407"/>
                    </a:cubicBezTo>
                    <a:cubicBezTo>
                      <a:pt x="49549" y="52157"/>
                      <a:pt x="49048" y="51981"/>
                      <a:pt x="48446" y="52157"/>
                    </a:cubicBezTo>
                    <a:cubicBezTo>
                      <a:pt x="48296" y="51906"/>
                      <a:pt x="48146" y="51730"/>
                      <a:pt x="48045" y="51505"/>
                    </a:cubicBezTo>
                    <a:cubicBezTo>
                      <a:pt x="47945" y="51355"/>
                      <a:pt x="47920" y="51129"/>
                      <a:pt x="47845" y="50954"/>
                    </a:cubicBezTo>
                    <a:cubicBezTo>
                      <a:pt x="47720" y="50678"/>
                      <a:pt x="47619" y="50377"/>
                      <a:pt x="47444" y="50152"/>
                    </a:cubicBezTo>
                    <a:cubicBezTo>
                      <a:pt x="46993" y="49525"/>
                      <a:pt x="46692" y="48873"/>
                      <a:pt x="46517" y="48146"/>
                    </a:cubicBezTo>
                    <a:cubicBezTo>
                      <a:pt x="46141" y="46467"/>
                      <a:pt x="45715" y="44813"/>
                      <a:pt x="45288" y="43134"/>
                    </a:cubicBezTo>
                    <a:cubicBezTo>
                      <a:pt x="45213" y="42833"/>
                      <a:pt x="45113" y="42557"/>
                      <a:pt x="45013" y="42257"/>
                    </a:cubicBezTo>
                    <a:cubicBezTo>
                      <a:pt x="44837" y="42282"/>
                      <a:pt x="44737" y="42282"/>
                      <a:pt x="44637" y="42332"/>
                    </a:cubicBezTo>
                    <a:cubicBezTo>
                      <a:pt x="43835" y="42708"/>
                      <a:pt x="43008" y="42833"/>
                      <a:pt x="42131" y="42783"/>
                    </a:cubicBezTo>
                    <a:cubicBezTo>
                      <a:pt x="41454" y="42758"/>
                      <a:pt x="40802" y="42808"/>
                      <a:pt x="40151" y="42933"/>
                    </a:cubicBezTo>
                    <a:cubicBezTo>
                      <a:pt x="39198" y="43084"/>
                      <a:pt x="38221" y="43134"/>
                      <a:pt x="37243" y="43209"/>
                    </a:cubicBezTo>
                    <a:cubicBezTo>
                      <a:pt x="35990" y="43309"/>
                      <a:pt x="34737" y="43385"/>
                      <a:pt x="33509" y="43535"/>
                    </a:cubicBezTo>
                    <a:cubicBezTo>
                      <a:pt x="32857" y="43610"/>
                      <a:pt x="32206" y="43836"/>
                      <a:pt x="31579" y="44036"/>
                    </a:cubicBezTo>
                    <a:cubicBezTo>
                      <a:pt x="30577" y="44337"/>
                      <a:pt x="29599" y="44763"/>
                      <a:pt x="28597" y="45039"/>
                    </a:cubicBezTo>
                    <a:cubicBezTo>
                      <a:pt x="27745" y="45264"/>
                      <a:pt x="27043" y="45715"/>
                      <a:pt x="26341" y="46217"/>
                    </a:cubicBezTo>
                    <a:cubicBezTo>
                      <a:pt x="25564" y="46818"/>
                      <a:pt x="24812" y="47445"/>
                      <a:pt x="23985" y="47946"/>
                    </a:cubicBezTo>
                    <a:cubicBezTo>
                      <a:pt x="23008" y="48522"/>
                      <a:pt x="21980" y="48974"/>
                      <a:pt x="20953" y="49450"/>
                    </a:cubicBezTo>
                    <a:cubicBezTo>
                      <a:pt x="20602" y="49625"/>
                      <a:pt x="20176" y="49826"/>
                      <a:pt x="19825" y="49776"/>
                    </a:cubicBezTo>
                    <a:cubicBezTo>
                      <a:pt x="18772" y="49625"/>
                      <a:pt x="17719" y="49750"/>
                      <a:pt x="16667" y="49776"/>
                    </a:cubicBezTo>
                    <a:cubicBezTo>
                      <a:pt x="15263" y="49801"/>
                      <a:pt x="13885" y="49951"/>
                      <a:pt x="12481" y="50051"/>
                    </a:cubicBezTo>
                    <a:cubicBezTo>
                      <a:pt x="12406" y="50051"/>
                      <a:pt x="12331" y="50076"/>
                      <a:pt x="12231" y="50076"/>
                    </a:cubicBezTo>
                    <a:cubicBezTo>
                      <a:pt x="11729" y="50126"/>
                      <a:pt x="11228" y="50177"/>
                      <a:pt x="10727" y="50227"/>
                    </a:cubicBezTo>
                    <a:cubicBezTo>
                      <a:pt x="10451" y="50252"/>
                      <a:pt x="10176" y="50202"/>
                      <a:pt x="9925" y="50277"/>
                    </a:cubicBezTo>
                    <a:cubicBezTo>
                      <a:pt x="8998" y="50527"/>
                      <a:pt x="8045" y="50452"/>
                      <a:pt x="7118" y="50452"/>
                    </a:cubicBezTo>
                    <a:cubicBezTo>
                      <a:pt x="6216" y="50452"/>
                      <a:pt x="5313" y="50427"/>
                      <a:pt x="4411" y="50427"/>
                    </a:cubicBezTo>
                    <a:cubicBezTo>
                      <a:pt x="4160" y="50402"/>
                      <a:pt x="3885" y="50452"/>
                      <a:pt x="3609" y="50477"/>
                    </a:cubicBezTo>
                    <a:close/>
                    <a:moveTo>
                      <a:pt x="73484" y="45590"/>
                    </a:moveTo>
                    <a:cubicBezTo>
                      <a:pt x="73434" y="45390"/>
                      <a:pt x="73434" y="45164"/>
                      <a:pt x="73334" y="45014"/>
                    </a:cubicBezTo>
                    <a:cubicBezTo>
                      <a:pt x="72958" y="44487"/>
                      <a:pt x="72557" y="43936"/>
                      <a:pt x="72131" y="43435"/>
                    </a:cubicBezTo>
                    <a:cubicBezTo>
                      <a:pt x="71454" y="42658"/>
                      <a:pt x="71128" y="41806"/>
                      <a:pt x="71304" y="40753"/>
                    </a:cubicBezTo>
                    <a:cubicBezTo>
                      <a:pt x="71379" y="40126"/>
                      <a:pt x="71329" y="39500"/>
                      <a:pt x="71379" y="38873"/>
                    </a:cubicBezTo>
                    <a:cubicBezTo>
                      <a:pt x="71479" y="37545"/>
                      <a:pt x="71203" y="36242"/>
                      <a:pt x="71153" y="34913"/>
                    </a:cubicBezTo>
                    <a:cubicBezTo>
                      <a:pt x="71128" y="34613"/>
                      <a:pt x="71028" y="34312"/>
                      <a:pt x="70928" y="34011"/>
                    </a:cubicBezTo>
                    <a:cubicBezTo>
                      <a:pt x="70426" y="32582"/>
                      <a:pt x="69900" y="31129"/>
                      <a:pt x="69399" y="29700"/>
                    </a:cubicBezTo>
                    <a:cubicBezTo>
                      <a:pt x="69223" y="29249"/>
                      <a:pt x="68973" y="29124"/>
                      <a:pt x="68472" y="29299"/>
                    </a:cubicBezTo>
                    <a:cubicBezTo>
                      <a:pt x="67469" y="29675"/>
                      <a:pt x="66492" y="30001"/>
                      <a:pt x="65389" y="29901"/>
                    </a:cubicBezTo>
                    <a:cubicBezTo>
                      <a:pt x="65188" y="29876"/>
                      <a:pt x="64938" y="30001"/>
                      <a:pt x="64712" y="30051"/>
                    </a:cubicBezTo>
                    <a:cubicBezTo>
                      <a:pt x="63810" y="30302"/>
                      <a:pt x="62883" y="30327"/>
                      <a:pt x="61930" y="30202"/>
                    </a:cubicBezTo>
                    <a:cubicBezTo>
                      <a:pt x="61003" y="30076"/>
                      <a:pt x="60101" y="29876"/>
                      <a:pt x="59148" y="29901"/>
                    </a:cubicBezTo>
                    <a:cubicBezTo>
                      <a:pt x="58321" y="29926"/>
                      <a:pt x="57519" y="30101"/>
                      <a:pt x="56717" y="30101"/>
                    </a:cubicBezTo>
                    <a:cubicBezTo>
                      <a:pt x="55489" y="30101"/>
                      <a:pt x="54411" y="30452"/>
                      <a:pt x="53334" y="30928"/>
                    </a:cubicBezTo>
                    <a:cubicBezTo>
                      <a:pt x="52958" y="31079"/>
                      <a:pt x="52607" y="31204"/>
                      <a:pt x="52231" y="31329"/>
                    </a:cubicBezTo>
                    <a:cubicBezTo>
                      <a:pt x="51429" y="31580"/>
                      <a:pt x="50752" y="32081"/>
                      <a:pt x="50176" y="32658"/>
                    </a:cubicBezTo>
                    <a:cubicBezTo>
                      <a:pt x="49825" y="33009"/>
                      <a:pt x="49474" y="33384"/>
                      <a:pt x="49073" y="33685"/>
                    </a:cubicBezTo>
                    <a:cubicBezTo>
                      <a:pt x="48296" y="34262"/>
                      <a:pt x="47619" y="34989"/>
                      <a:pt x="47043" y="35765"/>
                    </a:cubicBezTo>
                    <a:cubicBezTo>
                      <a:pt x="46567" y="36392"/>
                      <a:pt x="46241" y="37169"/>
                      <a:pt x="45840" y="37871"/>
                    </a:cubicBezTo>
                    <a:cubicBezTo>
                      <a:pt x="45765" y="37971"/>
                      <a:pt x="45765" y="38096"/>
                      <a:pt x="45740" y="38222"/>
                    </a:cubicBezTo>
                    <a:cubicBezTo>
                      <a:pt x="45740" y="39500"/>
                      <a:pt x="45589" y="40778"/>
                      <a:pt x="45940" y="42056"/>
                    </a:cubicBezTo>
                    <a:cubicBezTo>
                      <a:pt x="46542" y="44161"/>
                      <a:pt x="47118" y="46267"/>
                      <a:pt x="47669" y="48397"/>
                    </a:cubicBezTo>
                    <a:cubicBezTo>
                      <a:pt x="47820" y="49049"/>
                      <a:pt x="48096" y="49550"/>
                      <a:pt x="48747" y="49851"/>
                    </a:cubicBezTo>
                    <a:cubicBezTo>
                      <a:pt x="49148" y="49550"/>
                      <a:pt x="49549" y="49224"/>
                      <a:pt x="49950" y="48923"/>
                    </a:cubicBezTo>
                    <a:cubicBezTo>
                      <a:pt x="50151" y="48773"/>
                      <a:pt x="50376" y="48598"/>
                      <a:pt x="50627" y="48472"/>
                    </a:cubicBezTo>
                    <a:cubicBezTo>
                      <a:pt x="52582" y="47570"/>
                      <a:pt x="54612" y="46868"/>
                      <a:pt x="56817" y="46918"/>
                    </a:cubicBezTo>
                    <a:cubicBezTo>
                      <a:pt x="57043" y="46918"/>
                      <a:pt x="57268" y="46868"/>
                      <a:pt x="57494" y="46843"/>
                    </a:cubicBezTo>
                    <a:cubicBezTo>
                      <a:pt x="58045" y="46793"/>
                      <a:pt x="58597" y="46693"/>
                      <a:pt x="59123" y="46693"/>
                    </a:cubicBezTo>
                    <a:cubicBezTo>
                      <a:pt x="61629" y="46668"/>
                      <a:pt x="64136" y="46693"/>
                      <a:pt x="66642" y="46668"/>
                    </a:cubicBezTo>
                    <a:cubicBezTo>
                      <a:pt x="67168" y="46668"/>
                      <a:pt x="67720" y="46568"/>
                      <a:pt x="68271" y="46517"/>
                    </a:cubicBezTo>
                    <a:cubicBezTo>
                      <a:pt x="68572" y="46492"/>
                      <a:pt x="68873" y="46492"/>
                      <a:pt x="69198" y="46517"/>
                    </a:cubicBezTo>
                    <a:cubicBezTo>
                      <a:pt x="69374" y="46517"/>
                      <a:pt x="69574" y="46643"/>
                      <a:pt x="69750" y="46618"/>
                    </a:cubicBezTo>
                    <a:cubicBezTo>
                      <a:pt x="70953" y="46317"/>
                      <a:pt x="72256" y="46367"/>
                      <a:pt x="73484" y="45590"/>
                    </a:cubicBezTo>
                    <a:close/>
                    <a:moveTo>
                      <a:pt x="96442" y="36141"/>
                    </a:moveTo>
                    <a:cubicBezTo>
                      <a:pt x="96392" y="35565"/>
                      <a:pt x="96366" y="35139"/>
                      <a:pt x="96316" y="34738"/>
                    </a:cubicBezTo>
                    <a:cubicBezTo>
                      <a:pt x="96291" y="34387"/>
                      <a:pt x="96241" y="34036"/>
                      <a:pt x="96191" y="33685"/>
                    </a:cubicBezTo>
                    <a:cubicBezTo>
                      <a:pt x="96116" y="32633"/>
                      <a:pt x="96041" y="31580"/>
                      <a:pt x="95940" y="30552"/>
                    </a:cubicBezTo>
                    <a:cubicBezTo>
                      <a:pt x="95815" y="29575"/>
                      <a:pt x="95640" y="28623"/>
                      <a:pt x="95489" y="27670"/>
                    </a:cubicBezTo>
                    <a:cubicBezTo>
                      <a:pt x="95389" y="27094"/>
                      <a:pt x="95339" y="26492"/>
                      <a:pt x="95163" y="25941"/>
                    </a:cubicBezTo>
                    <a:cubicBezTo>
                      <a:pt x="94762" y="24587"/>
                      <a:pt x="94562" y="23209"/>
                      <a:pt x="94336" y="21831"/>
                    </a:cubicBezTo>
                    <a:cubicBezTo>
                      <a:pt x="94136" y="20753"/>
                      <a:pt x="94036" y="19650"/>
                      <a:pt x="93760" y="18597"/>
                    </a:cubicBezTo>
                    <a:cubicBezTo>
                      <a:pt x="93384" y="17219"/>
                      <a:pt x="92958" y="15815"/>
                      <a:pt x="92407" y="14487"/>
                    </a:cubicBezTo>
                    <a:cubicBezTo>
                      <a:pt x="92031" y="13585"/>
                      <a:pt x="91755" y="12633"/>
                      <a:pt x="91529" y="11705"/>
                    </a:cubicBezTo>
                    <a:cubicBezTo>
                      <a:pt x="91354" y="10928"/>
                      <a:pt x="90903" y="9575"/>
                      <a:pt x="90402" y="8798"/>
                    </a:cubicBezTo>
                    <a:cubicBezTo>
                      <a:pt x="90276" y="8798"/>
                      <a:pt x="90176" y="8798"/>
                      <a:pt x="90051" y="8823"/>
                    </a:cubicBezTo>
                    <a:cubicBezTo>
                      <a:pt x="86592" y="9550"/>
                      <a:pt x="83284" y="10753"/>
                      <a:pt x="79950" y="11830"/>
                    </a:cubicBezTo>
                    <a:cubicBezTo>
                      <a:pt x="78171" y="12407"/>
                      <a:pt x="76467" y="13259"/>
                      <a:pt x="74812" y="14136"/>
                    </a:cubicBezTo>
                    <a:cubicBezTo>
                      <a:pt x="73008" y="15114"/>
                      <a:pt x="71254" y="16267"/>
                      <a:pt x="69499" y="17369"/>
                    </a:cubicBezTo>
                    <a:cubicBezTo>
                      <a:pt x="69198" y="17545"/>
                      <a:pt x="68898" y="17745"/>
                      <a:pt x="68672" y="17996"/>
                    </a:cubicBezTo>
                    <a:cubicBezTo>
                      <a:pt x="67995" y="18698"/>
                      <a:pt x="67394" y="19475"/>
                      <a:pt x="66692" y="20151"/>
                    </a:cubicBezTo>
                    <a:cubicBezTo>
                      <a:pt x="66091" y="20703"/>
                      <a:pt x="66066" y="21304"/>
                      <a:pt x="66366" y="21956"/>
                    </a:cubicBezTo>
                    <a:cubicBezTo>
                      <a:pt x="66742" y="22858"/>
                      <a:pt x="67093" y="23785"/>
                      <a:pt x="67619" y="24587"/>
                    </a:cubicBezTo>
                    <a:cubicBezTo>
                      <a:pt x="68146" y="25389"/>
                      <a:pt x="68497" y="26242"/>
                      <a:pt x="68948" y="27069"/>
                    </a:cubicBezTo>
                    <a:cubicBezTo>
                      <a:pt x="69223" y="27570"/>
                      <a:pt x="69524" y="28071"/>
                      <a:pt x="69800" y="28598"/>
                    </a:cubicBezTo>
                    <a:cubicBezTo>
                      <a:pt x="69975" y="28898"/>
                      <a:pt x="70126" y="29224"/>
                      <a:pt x="70276" y="29525"/>
                    </a:cubicBezTo>
                    <a:cubicBezTo>
                      <a:pt x="70903" y="30803"/>
                      <a:pt x="71279" y="32156"/>
                      <a:pt x="71730" y="33485"/>
                    </a:cubicBezTo>
                    <a:cubicBezTo>
                      <a:pt x="72156" y="34688"/>
                      <a:pt x="72281" y="35916"/>
                      <a:pt x="72356" y="37144"/>
                    </a:cubicBezTo>
                    <a:cubicBezTo>
                      <a:pt x="72431" y="38497"/>
                      <a:pt x="72356" y="39876"/>
                      <a:pt x="72331" y="41279"/>
                    </a:cubicBezTo>
                    <a:cubicBezTo>
                      <a:pt x="72457" y="41279"/>
                      <a:pt x="72607" y="41304"/>
                      <a:pt x="72757" y="41254"/>
                    </a:cubicBezTo>
                    <a:cubicBezTo>
                      <a:pt x="73108" y="41104"/>
                      <a:pt x="73459" y="40953"/>
                      <a:pt x="73810" y="40753"/>
                    </a:cubicBezTo>
                    <a:cubicBezTo>
                      <a:pt x="75564" y="39801"/>
                      <a:pt x="77519" y="39324"/>
                      <a:pt x="79374" y="38598"/>
                    </a:cubicBezTo>
                    <a:cubicBezTo>
                      <a:pt x="79599" y="38522"/>
                      <a:pt x="79850" y="38522"/>
                      <a:pt x="80076" y="38472"/>
                    </a:cubicBezTo>
                    <a:cubicBezTo>
                      <a:pt x="82231" y="38071"/>
                      <a:pt x="84386" y="37695"/>
                      <a:pt x="86542" y="37294"/>
                    </a:cubicBezTo>
                    <a:cubicBezTo>
                      <a:pt x="88196" y="36968"/>
                      <a:pt x="89850" y="36793"/>
                      <a:pt x="91529" y="36668"/>
                    </a:cubicBezTo>
                    <a:cubicBezTo>
                      <a:pt x="93133" y="36542"/>
                      <a:pt x="94712" y="36342"/>
                      <a:pt x="96442" y="36141"/>
                    </a:cubicBezTo>
                    <a:close/>
                    <a:moveTo>
                      <a:pt x="96767" y="4462"/>
                    </a:moveTo>
                    <a:cubicBezTo>
                      <a:pt x="96767" y="4487"/>
                      <a:pt x="96767" y="4537"/>
                      <a:pt x="96767" y="4562"/>
                    </a:cubicBezTo>
                    <a:cubicBezTo>
                      <a:pt x="96793" y="4587"/>
                      <a:pt x="96818" y="4587"/>
                      <a:pt x="96843" y="4612"/>
                    </a:cubicBezTo>
                    <a:cubicBezTo>
                      <a:pt x="96818" y="4562"/>
                      <a:pt x="96767" y="4512"/>
                      <a:pt x="96742" y="4462"/>
                    </a:cubicBezTo>
                    <a:cubicBezTo>
                      <a:pt x="96692" y="4236"/>
                      <a:pt x="96642" y="4011"/>
                      <a:pt x="96567" y="3810"/>
                    </a:cubicBezTo>
                    <a:cubicBezTo>
                      <a:pt x="96492" y="3560"/>
                      <a:pt x="96392" y="3334"/>
                      <a:pt x="96291" y="3084"/>
                    </a:cubicBezTo>
                    <a:cubicBezTo>
                      <a:pt x="95815" y="3460"/>
                      <a:pt x="95389" y="3785"/>
                      <a:pt x="94988" y="4161"/>
                    </a:cubicBezTo>
                    <a:cubicBezTo>
                      <a:pt x="94562" y="4537"/>
                      <a:pt x="94562" y="4763"/>
                      <a:pt x="94913" y="5389"/>
                    </a:cubicBezTo>
                    <a:cubicBezTo>
                      <a:pt x="95088" y="5164"/>
                      <a:pt x="95264" y="4988"/>
                      <a:pt x="95414" y="4788"/>
                    </a:cubicBezTo>
                    <a:cubicBezTo>
                      <a:pt x="95790" y="4337"/>
                      <a:pt x="96216" y="4186"/>
                      <a:pt x="96767" y="4462"/>
                    </a:cubicBezTo>
                    <a:close/>
                    <a:moveTo>
                      <a:pt x="97945" y="4913"/>
                    </a:moveTo>
                    <a:cubicBezTo>
                      <a:pt x="97970" y="5013"/>
                      <a:pt x="97996" y="5114"/>
                      <a:pt x="97970" y="5064"/>
                    </a:cubicBezTo>
                    <a:cubicBezTo>
                      <a:pt x="97996" y="5114"/>
                      <a:pt x="97970" y="5013"/>
                      <a:pt x="97945" y="4913"/>
                    </a:cubicBezTo>
                    <a:cubicBezTo>
                      <a:pt x="98046" y="4637"/>
                      <a:pt x="98171" y="4362"/>
                      <a:pt x="98246" y="4161"/>
                    </a:cubicBezTo>
                    <a:cubicBezTo>
                      <a:pt x="98597" y="3911"/>
                      <a:pt x="99023" y="4111"/>
                      <a:pt x="99274" y="3760"/>
                    </a:cubicBezTo>
                    <a:cubicBezTo>
                      <a:pt x="98923" y="3234"/>
                      <a:pt x="98923" y="3234"/>
                      <a:pt x="97244" y="2983"/>
                    </a:cubicBezTo>
                    <a:cubicBezTo>
                      <a:pt x="97294" y="3710"/>
                      <a:pt x="97544" y="4337"/>
                      <a:pt x="97945" y="4913"/>
                    </a:cubicBezTo>
                    <a:close/>
                    <a:moveTo>
                      <a:pt x="101905" y="36317"/>
                    </a:moveTo>
                    <a:cubicBezTo>
                      <a:pt x="101103" y="36192"/>
                      <a:pt x="100376" y="36217"/>
                      <a:pt x="99650" y="36317"/>
                    </a:cubicBezTo>
                    <a:cubicBezTo>
                      <a:pt x="98246" y="36517"/>
                      <a:pt x="96893" y="36918"/>
                      <a:pt x="95464" y="36943"/>
                    </a:cubicBezTo>
                    <a:cubicBezTo>
                      <a:pt x="94787" y="36943"/>
                      <a:pt x="94086" y="37094"/>
                      <a:pt x="93384" y="37169"/>
                    </a:cubicBezTo>
                    <a:cubicBezTo>
                      <a:pt x="90652" y="37445"/>
                      <a:pt x="87945" y="37645"/>
                      <a:pt x="85239" y="38222"/>
                    </a:cubicBezTo>
                    <a:cubicBezTo>
                      <a:pt x="83685" y="38547"/>
                      <a:pt x="82081" y="38773"/>
                      <a:pt x="80527" y="39074"/>
                    </a:cubicBezTo>
                    <a:cubicBezTo>
                      <a:pt x="79900" y="39174"/>
                      <a:pt x="79299" y="39375"/>
                      <a:pt x="78722" y="39575"/>
                    </a:cubicBezTo>
                    <a:cubicBezTo>
                      <a:pt x="78046" y="39776"/>
                      <a:pt x="77369" y="40001"/>
                      <a:pt x="76717" y="40252"/>
                    </a:cubicBezTo>
                    <a:cubicBezTo>
                      <a:pt x="76216" y="40427"/>
                      <a:pt x="75715" y="40653"/>
                      <a:pt x="75188" y="40853"/>
                    </a:cubicBezTo>
                    <a:cubicBezTo>
                      <a:pt x="74938" y="42633"/>
                      <a:pt x="75038" y="44412"/>
                      <a:pt x="74512" y="46116"/>
                    </a:cubicBezTo>
                    <a:cubicBezTo>
                      <a:pt x="73359" y="46668"/>
                      <a:pt x="72256" y="47219"/>
                      <a:pt x="71003" y="47395"/>
                    </a:cubicBezTo>
                    <a:cubicBezTo>
                      <a:pt x="70827" y="47420"/>
                      <a:pt x="70677" y="47470"/>
                      <a:pt x="70527" y="47470"/>
                    </a:cubicBezTo>
                    <a:cubicBezTo>
                      <a:pt x="68923" y="47545"/>
                      <a:pt x="67344" y="47620"/>
                      <a:pt x="65740" y="47645"/>
                    </a:cubicBezTo>
                    <a:cubicBezTo>
                      <a:pt x="63660" y="47670"/>
                      <a:pt x="61579" y="47645"/>
                      <a:pt x="59524" y="47645"/>
                    </a:cubicBezTo>
                    <a:cubicBezTo>
                      <a:pt x="58847" y="47670"/>
                      <a:pt x="58196" y="47745"/>
                      <a:pt x="57544" y="47796"/>
                    </a:cubicBezTo>
                    <a:cubicBezTo>
                      <a:pt x="57193" y="47821"/>
                      <a:pt x="56842" y="47846"/>
                      <a:pt x="56492" y="47871"/>
                    </a:cubicBezTo>
                    <a:cubicBezTo>
                      <a:pt x="55664" y="47971"/>
                      <a:pt x="54862" y="48071"/>
                      <a:pt x="54060" y="48222"/>
                    </a:cubicBezTo>
                    <a:cubicBezTo>
                      <a:pt x="53609" y="48297"/>
                      <a:pt x="53434" y="48547"/>
                      <a:pt x="53509" y="48974"/>
                    </a:cubicBezTo>
                    <a:cubicBezTo>
                      <a:pt x="53584" y="49625"/>
                      <a:pt x="53710" y="50277"/>
                      <a:pt x="53860" y="50928"/>
                    </a:cubicBezTo>
                    <a:cubicBezTo>
                      <a:pt x="54136" y="52106"/>
                      <a:pt x="54311" y="53309"/>
                      <a:pt x="54311" y="54613"/>
                    </a:cubicBezTo>
                    <a:cubicBezTo>
                      <a:pt x="53509" y="55189"/>
                      <a:pt x="52682" y="55841"/>
                      <a:pt x="51579" y="55991"/>
                    </a:cubicBezTo>
                    <a:cubicBezTo>
                      <a:pt x="50476" y="56142"/>
                      <a:pt x="49349" y="56292"/>
                      <a:pt x="48221" y="56467"/>
                    </a:cubicBezTo>
                    <a:cubicBezTo>
                      <a:pt x="47444" y="56568"/>
                      <a:pt x="46692" y="56718"/>
                      <a:pt x="45915" y="56818"/>
                    </a:cubicBezTo>
                    <a:cubicBezTo>
                      <a:pt x="45689" y="56868"/>
                      <a:pt x="45439" y="56918"/>
                      <a:pt x="45213" y="56893"/>
                    </a:cubicBezTo>
                    <a:cubicBezTo>
                      <a:pt x="43735" y="56843"/>
                      <a:pt x="42256" y="57094"/>
                      <a:pt x="40802" y="57294"/>
                    </a:cubicBezTo>
                    <a:cubicBezTo>
                      <a:pt x="40151" y="57370"/>
                      <a:pt x="39474" y="57370"/>
                      <a:pt x="38797" y="57370"/>
                    </a:cubicBezTo>
                    <a:cubicBezTo>
                      <a:pt x="36065" y="57395"/>
                      <a:pt x="33334" y="57395"/>
                      <a:pt x="30602" y="57370"/>
                    </a:cubicBezTo>
                    <a:cubicBezTo>
                      <a:pt x="29048" y="57370"/>
                      <a:pt x="27544" y="57595"/>
                      <a:pt x="26065" y="57896"/>
                    </a:cubicBezTo>
                    <a:cubicBezTo>
                      <a:pt x="25439" y="57996"/>
                      <a:pt x="24837" y="58172"/>
                      <a:pt x="24211" y="58222"/>
                    </a:cubicBezTo>
                    <a:cubicBezTo>
                      <a:pt x="23384" y="58297"/>
                      <a:pt x="22582" y="58472"/>
                      <a:pt x="21805" y="58723"/>
                    </a:cubicBezTo>
                    <a:cubicBezTo>
                      <a:pt x="21178" y="58923"/>
                      <a:pt x="20526" y="59074"/>
                      <a:pt x="19900" y="59274"/>
                    </a:cubicBezTo>
                    <a:cubicBezTo>
                      <a:pt x="19073" y="59525"/>
                      <a:pt x="18271" y="59826"/>
                      <a:pt x="17519" y="60252"/>
                    </a:cubicBezTo>
                    <a:cubicBezTo>
                      <a:pt x="16166" y="61029"/>
                      <a:pt x="14687" y="61555"/>
                      <a:pt x="13133" y="61856"/>
                    </a:cubicBezTo>
                    <a:cubicBezTo>
                      <a:pt x="11729" y="62157"/>
                      <a:pt x="10301" y="62432"/>
                      <a:pt x="8847" y="62407"/>
                    </a:cubicBezTo>
                    <a:cubicBezTo>
                      <a:pt x="8672" y="62407"/>
                      <a:pt x="8446" y="62457"/>
                      <a:pt x="8271" y="62382"/>
                    </a:cubicBezTo>
                    <a:cubicBezTo>
                      <a:pt x="8120" y="62307"/>
                      <a:pt x="7970" y="62132"/>
                      <a:pt x="7920" y="61981"/>
                    </a:cubicBezTo>
                    <a:cubicBezTo>
                      <a:pt x="7845" y="61781"/>
                      <a:pt x="7970" y="61605"/>
                      <a:pt x="8170" y="61505"/>
                    </a:cubicBezTo>
                    <a:cubicBezTo>
                      <a:pt x="8396" y="61430"/>
                      <a:pt x="8622" y="61380"/>
                      <a:pt x="8847" y="61279"/>
                    </a:cubicBezTo>
                    <a:cubicBezTo>
                      <a:pt x="9975" y="60853"/>
                      <a:pt x="11078" y="60402"/>
                      <a:pt x="12005" y="59575"/>
                    </a:cubicBezTo>
                    <a:cubicBezTo>
                      <a:pt x="12256" y="59350"/>
                      <a:pt x="12582" y="59199"/>
                      <a:pt x="12907" y="59074"/>
                    </a:cubicBezTo>
                    <a:cubicBezTo>
                      <a:pt x="13283" y="58923"/>
                      <a:pt x="13609" y="58773"/>
                      <a:pt x="13885" y="58447"/>
                    </a:cubicBezTo>
                    <a:cubicBezTo>
                      <a:pt x="14186" y="58121"/>
                      <a:pt x="14587" y="57946"/>
                      <a:pt x="15038" y="57996"/>
                    </a:cubicBezTo>
                    <a:cubicBezTo>
                      <a:pt x="15589" y="58046"/>
                      <a:pt x="15890" y="57796"/>
                      <a:pt x="16191" y="57345"/>
                    </a:cubicBezTo>
                    <a:cubicBezTo>
                      <a:pt x="16567" y="56793"/>
                      <a:pt x="17143" y="56492"/>
                      <a:pt x="17820" y="56317"/>
                    </a:cubicBezTo>
                    <a:cubicBezTo>
                      <a:pt x="19699" y="55766"/>
                      <a:pt x="21554" y="55214"/>
                      <a:pt x="23308" y="54312"/>
                    </a:cubicBezTo>
                    <a:cubicBezTo>
                      <a:pt x="24988" y="53460"/>
                      <a:pt x="26516" y="52407"/>
                      <a:pt x="27945" y="51179"/>
                    </a:cubicBezTo>
                    <a:cubicBezTo>
                      <a:pt x="28095" y="51054"/>
                      <a:pt x="28171" y="50878"/>
                      <a:pt x="28396" y="50603"/>
                    </a:cubicBezTo>
                    <a:cubicBezTo>
                      <a:pt x="28095" y="50628"/>
                      <a:pt x="27970" y="50628"/>
                      <a:pt x="27845" y="50653"/>
                    </a:cubicBezTo>
                    <a:cubicBezTo>
                      <a:pt x="26792" y="50928"/>
                      <a:pt x="25739" y="51204"/>
                      <a:pt x="24687" y="51430"/>
                    </a:cubicBezTo>
                    <a:cubicBezTo>
                      <a:pt x="24336" y="51505"/>
                      <a:pt x="23985" y="51505"/>
                      <a:pt x="23634" y="51505"/>
                    </a:cubicBezTo>
                    <a:cubicBezTo>
                      <a:pt x="20075" y="51505"/>
                      <a:pt x="16516" y="51480"/>
                      <a:pt x="12957" y="51505"/>
                    </a:cubicBezTo>
                    <a:cubicBezTo>
                      <a:pt x="12256" y="51505"/>
                      <a:pt x="11554" y="51580"/>
                      <a:pt x="10852" y="51630"/>
                    </a:cubicBezTo>
                    <a:cubicBezTo>
                      <a:pt x="10451" y="51655"/>
                      <a:pt x="10075" y="51705"/>
                      <a:pt x="9674" y="51705"/>
                    </a:cubicBezTo>
                    <a:cubicBezTo>
                      <a:pt x="8897" y="51730"/>
                      <a:pt x="8120" y="51680"/>
                      <a:pt x="7318" y="51730"/>
                    </a:cubicBezTo>
                    <a:cubicBezTo>
                      <a:pt x="5664" y="51806"/>
                      <a:pt x="4060" y="51580"/>
                      <a:pt x="2456" y="51204"/>
                    </a:cubicBezTo>
                    <a:cubicBezTo>
                      <a:pt x="1704" y="51029"/>
                      <a:pt x="977" y="50728"/>
                      <a:pt x="251" y="50427"/>
                    </a:cubicBezTo>
                    <a:cubicBezTo>
                      <a:pt x="150" y="50402"/>
                      <a:pt x="0" y="50177"/>
                      <a:pt x="25" y="50076"/>
                    </a:cubicBezTo>
                    <a:cubicBezTo>
                      <a:pt x="75" y="49926"/>
                      <a:pt x="226" y="49700"/>
                      <a:pt x="351" y="49650"/>
                    </a:cubicBezTo>
                    <a:cubicBezTo>
                      <a:pt x="727" y="49575"/>
                      <a:pt x="1128" y="49550"/>
                      <a:pt x="1529" y="49550"/>
                    </a:cubicBezTo>
                    <a:cubicBezTo>
                      <a:pt x="3659" y="49525"/>
                      <a:pt x="5815" y="49525"/>
                      <a:pt x="7970" y="49500"/>
                    </a:cubicBezTo>
                    <a:cubicBezTo>
                      <a:pt x="8521" y="49475"/>
                      <a:pt x="9048" y="49375"/>
                      <a:pt x="9599" y="49324"/>
                    </a:cubicBezTo>
                    <a:cubicBezTo>
                      <a:pt x="9674" y="49324"/>
                      <a:pt x="9749" y="49299"/>
                      <a:pt x="9825" y="49274"/>
                    </a:cubicBezTo>
                    <a:cubicBezTo>
                      <a:pt x="11103" y="49199"/>
                      <a:pt x="12381" y="49099"/>
                      <a:pt x="13684" y="49024"/>
                    </a:cubicBezTo>
                    <a:cubicBezTo>
                      <a:pt x="13860" y="49024"/>
                      <a:pt x="14085" y="49049"/>
                      <a:pt x="14261" y="48999"/>
                    </a:cubicBezTo>
                    <a:cubicBezTo>
                      <a:pt x="15890" y="48623"/>
                      <a:pt x="17519" y="48823"/>
                      <a:pt x="19173" y="48823"/>
                    </a:cubicBezTo>
                    <a:cubicBezTo>
                      <a:pt x="19850" y="48848"/>
                      <a:pt x="20476" y="48773"/>
                      <a:pt x="21078" y="48422"/>
                    </a:cubicBezTo>
                    <a:cubicBezTo>
                      <a:pt x="21604" y="48096"/>
                      <a:pt x="22206" y="47896"/>
                      <a:pt x="22782" y="47620"/>
                    </a:cubicBezTo>
                    <a:cubicBezTo>
                      <a:pt x="23584" y="47244"/>
                      <a:pt x="24361" y="46793"/>
                      <a:pt x="25063" y="46242"/>
                    </a:cubicBezTo>
                    <a:cubicBezTo>
                      <a:pt x="25714" y="45740"/>
                      <a:pt x="26391" y="45289"/>
                      <a:pt x="26968" y="44688"/>
                    </a:cubicBezTo>
                    <a:cubicBezTo>
                      <a:pt x="27193" y="44437"/>
                      <a:pt x="27544" y="44237"/>
                      <a:pt x="27845" y="44161"/>
                    </a:cubicBezTo>
                    <a:cubicBezTo>
                      <a:pt x="29173" y="43811"/>
                      <a:pt x="30476" y="43385"/>
                      <a:pt x="31755" y="42883"/>
                    </a:cubicBezTo>
                    <a:cubicBezTo>
                      <a:pt x="32231" y="42708"/>
                      <a:pt x="32732" y="42608"/>
                      <a:pt x="33233" y="42557"/>
                    </a:cubicBezTo>
                    <a:cubicBezTo>
                      <a:pt x="34436" y="42407"/>
                      <a:pt x="35639" y="42307"/>
                      <a:pt x="36842" y="42207"/>
                    </a:cubicBezTo>
                    <a:cubicBezTo>
                      <a:pt x="37043" y="42182"/>
                      <a:pt x="37243" y="42232"/>
                      <a:pt x="37419" y="42182"/>
                    </a:cubicBezTo>
                    <a:cubicBezTo>
                      <a:pt x="38572" y="41881"/>
                      <a:pt x="39750" y="41956"/>
                      <a:pt x="40902" y="42106"/>
                    </a:cubicBezTo>
                    <a:cubicBezTo>
                      <a:pt x="41554" y="42182"/>
                      <a:pt x="42231" y="42131"/>
                      <a:pt x="42908" y="42081"/>
                    </a:cubicBezTo>
                    <a:cubicBezTo>
                      <a:pt x="43484" y="42056"/>
                      <a:pt x="44060" y="41881"/>
                      <a:pt x="44562" y="41430"/>
                    </a:cubicBezTo>
                    <a:cubicBezTo>
                      <a:pt x="44562" y="40878"/>
                      <a:pt x="44587" y="40302"/>
                      <a:pt x="44562" y="39700"/>
                    </a:cubicBezTo>
                    <a:cubicBezTo>
                      <a:pt x="44512" y="38923"/>
                      <a:pt x="44687" y="38222"/>
                      <a:pt x="45038" y="37470"/>
                    </a:cubicBezTo>
                    <a:cubicBezTo>
                      <a:pt x="45689" y="36041"/>
                      <a:pt x="46717" y="34938"/>
                      <a:pt x="47669" y="33786"/>
                    </a:cubicBezTo>
                    <a:cubicBezTo>
                      <a:pt x="47795" y="33635"/>
                      <a:pt x="47995" y="33560"/>
                      <a:pt x="48146" y="33410"/>
                    </a:cubicBezTo>
                    <a:cubicBezTo>
                      <a:pt x="48622" y="32958"/>
                      <a:pt x="49148" y="32557"/>
                      <a:pt x="49599" y="32081"/>
                    </a:cubicBezTo>
                    <a:cubicBezTo>
                      <a:pt x="50251" y="31405"/>
                      <a:pt x="51028" y="30878"/>
                      <a:pt x="51930" y="30552"/>
                    </a:cubicBezTo>
                    <a:cubicBezTo>
                      <a:pt x="52632" y="30302"/>
                      <a:pt x="53309" y="30026"/>
                      <a:pt x="54010" y="29775"/>
                    </a:cubicBezTo>
                    <a:cubicBezTo>
                      <a:pt x="54411" y="29625"/>
                      <a:pt x="54837" y="29425"/>
                      <a:pt x="55238" y="29425"/>
                    </a:cubicBezTo>
                    <a:cubicBezTo>
                      <a:pt x="57193" y="29324"/>
                      <a:pt x="59123" y="28873"/>
                      <a:pt x="61078" y="29249"/>
                    </a:cubicBezTo>
                    <a:cubicBezTo>
                      <a:pt x="61304" y="29299"/>
                      <a:pt x="61529" y="29274"/>
                      <a:pt x="61780" y="29274"/>
                    </a:cubicBezTo>
                    <a:cubicBezTo>
                      <a:pt x="63058" y="29224"/>
                      <a:pt x="64361" y="29149"/>
                      <a:pt x="65639" y="29174"/>
                    </a:cubicBezTo>
                    <a:cubicBezTo>
                      <a:pt x="66717" y="29224"/>
                      <a:pt x="67619" y="28823"/>
                      <a:pt x="68547" y="28297"/>
                    </a:cubicBezTo>
                    <a:cubicBezTo>
                      <a:pt x="68146" y="27344"/>
                      <a:pt x="67845" y="26392"/>
                      <a:pt x="67218" y="25565"/>
                    </a:cubicBezTo>
                    <a:cubicBezTo>
                      <a:pt x="66441" y="24462"/>
                      <a:pt x="65990" y="23209"/>
                      <a:pt x="65564" y="21956"/>
                    </a:cubicBezTo>
                    <a:cubicBezTo>
                      <a:pt x="65339" y="21279"/>
                      <a:pt x="65464" y="20602"/>
                      <a:pt x="65915" y="20076"/>
                    </a:cubicBezTo>
                    <a:cubicBezTo>
                      <a:pt x="66441" y="19399"/>
                      <a:pt x="66893" y="18648"/>
                      <a:pt x="67644" y="18196"/>
                    </a:cubicBezTo>
                    <a:cubicBezTo>
                      <a:pt x="67720" y="18146"/>
                      <a:pt x="67795" y="18121"/>
                      <a:pt x="67845" y="18046"/>
                    </a:cubicBezTo>
                    <a:cubicBezTo>
                      <a:pt x="68622" y="16968"/>
                      <a:pt x="69800" y="16392"/>
                      <a:pt x="70878" y="15690"/>
                    </a:cubicBezTo>
                    <a:cubicBezTo>
                      <a:pt x="71454" y="15314"/>
                      <a:pt x="72081" y="14938"/>
                      <a:pt x="72657" y="14562"/>
                    </a:cubicBezTo>
                    <a:cubicBezTo>
                      <a:pt x="73960" y="13685"/>
                      <a:pt x="75314" y="12908"/>
                      <a:pt x="76817" y="12407"/>
                    </a:cubicBezTo>
                    <a:cubicBezTo>
                      <a:pt x="76943" y="12357"/>
                      <a:pt x="77093" y="12282"/>
                      <a:pt x="77244" y="12206"/>
                    </a:cubicBezTo>
                    <a:cubicBezTo>
                      <a:pt x="78873" y="11279"/>
                      <a:pt x="80677" y="10753"/>
                      <a:pt x="82482" y="10176"/>
                    </a:cubicBezTo>
                    <a:cubicBezTo>
                      <a:pt x="85264" y="9299"/>
                      <a:pt x="88071" y="8422"/>
                      <a:pt x="90928" y="7795"/>
                    </a:cubicBezTo>
                    <a:cubicBezTo>
                      <a:pt x="92356" y="7495"/>
                      <a:pt x="93785" y="7294"/>
                      <a:pt x="95239" y="7319"/>
                    </a:cubicBezTo>
                    <a:cubicBezTo>
                      <a:pt x="95740" y="7319"/>
                      <a:pt x="96241" y="7369"/>
                      <a:pt x="96767" y="7219"/>
                    </a:cubicBezTo>
                    <a:cubicBezTo>
                      <a:pt x="96918" y="6467"/>
                      <a:pt x="96517" y="5941"/>
                      <a:pt x="96216" y="5364"/>
                    </a:cubicBezTo>
                    <a:cubicBezTo>
                      <a:pt x="96091" y="5439"/>
                      <a:pt x="96016" y="5465"/>
                      <a:pt x="95965" y="5515"/>
                    </a:cubicBezTo>
                    <a:cubicBezTo>
                      <a:pt x="95740" y="5765"/>
                      <a:pt x="95640" y="6141"/>
                      <a:pt x="95214" y="6191"/>
                    </a:cubicBezTo>
                    <a:cubicBezTo>
                      <a:pt x="94712" y="6241"/>
                      <a:pt x="94286" y="6141"/>
                      <a:pt x="93835" y="5690"/>
                    </a:cubicBezTo>
                    <a:cubicBezTo>
                      <a:pt x="93835" y="5389"/>
                      <a:pt x="93785" y="5013"/>
                      <a:pt x="93810" y="4612"/>
                    </a:cubicBezTo>
                    <a:cubicBezTo>
                      <a:pt x="93835" y="4186"/>
                      <a:pt x="94036" y="3785"/>
                      <a:pt x="94412" y="3535"/>
                    </a:cubicBezTo>
                    <a:cubicBezTo>
                      <a:pt x="94537" y="3434"/>
                      <a:pt x="94662" y="3334"/>
                      <a:pt x="94787" y="3259"/>
                    </a:cubicBezTo>
                    <a:cubicBezTo>
                      <a:pt x="95289" y="2908"/>
                      <a:pt x="95539" y="2482"/>
                      <a:pt x="95489" y="1856"/>
                    </a:cubicBezTo>
                    <a:cubicBezTo>
                      <a:pt x="95489" y="1505"/>
                      <a:pt x="95514" y="1154"/>
                      <a:pt x="95564" y="803"/>
                    </a:cubicBezTo>
                    <a:cubicBezTo>
                      <a:pt x="95589" y="627"/>
                      <a:pt x="95665" y="427"/>
                      <a:pt x="95740" y="251"/>
                    </a:cubicBezTo>
                    <a:cubicBezTo>
                      <a:pt x="95840" y="26"/>
                      <a:pt x="96166" y="1"/>
                      <a:pt x="96316" y="176"/>
                    </a:cubicBezTo>
                    <a:cubicBezTo>
                      <a:pt x="96467" y="352"/>
                      <a:pt x="96592" y="577"/>
                      <a:pt x="96717" y="753"/>
                    </a:cubicBezTo>
                    <a:cubicBezTo>
                      <a:pt x="97043" y="1154"/>
                      <a:pt x="97369" y="1555"/>
                      <a:pt x="97720" y="1906"/>
                    </a:cubicBezTo>
                    <a:cubicBezTo>
                      <a:pt x="97970" y="2156"/>
                      <a:pt x="98271" y="2357"/>
                      <a:pt x="98647" y="2332"/>
                    </a:cubicBezTo>
                    <a:cubicBezTo>
                      <a:pt x="99173" y="2307"/>
                      <a:pt x="99524" y="2632"/>
                      <a:pt x="99900" y="2883"/>
                    </a:cubicBezTo>
                    <a:cubicBezTo>
                      <a:pt x="100151" y="3059"/>
                      <a:pt x="100226" y="3309"/>
                      <a:pt x="100251" y="3585"/>
                    </a:cubicBezTo>
                    <a:cubicBezTo>
                      <a:pt x="100301" y="4211"/>
                      <a:pt x="100176" y="4462"/>
                      <a:pt x="99625" y="4713"/>
                    </a:cubicBezTo>
                    <a:cubicBezTo>
                      <a:pt x="99424" y="4813"/>
                      <a:pt x="99199" y="4888"/>
                      <a:pt x="98948" y="4988"/>
                    </a:cubicBezTo>
                    <a:cubicBezTo>
                      <a:pt x="98697" y="6191"/>
                      <a:pt x="98998" y="7194"/>
                      <a:pt x="100051" y="7921"/>
                    </a:cubicBezTo>
                    <a:cubicBezTo>
                      <a:pt x="100727" y="8422"/>
                      <a:pt x="101179" y="9074"/>
                      <a:pt x="101329" y="9951"/>
                    </a:cubicBezTo>
                    <a:cubicBezTo>
                      <a:pt x="101479" y="10753"/>
                      <a:pt x="101680" y="11555"/>
                      <a:pt x="101705" y="12382"/>
                    </a:cubicBezTo>
                    <a:cubicBezTo>
                      <a:pt x="101705" y="12758"/>
                      <a:pt x="101780" y="13159"/>
                      <a:pt x="101830" y="13535"/>
                    </a:cubicBezTo>
                    <a:cubicBezTo>
                      <a:pt x="101981" y="14612"/>
                      <a:pt x="102156" y="15690"/>
                      <a:pt x="102181" y="16793"/>
                    </a:cubicBezTo>
                    <a:cubicBezTo>
                      <a:pt x="102181" y="17419"/>
                      <a:pt x="102331" y="18046"/>
                      <a:pt x="102507" y="18648"/>
                    </a:cubicBezTo>
                    <a:cubicBezTo>
                      <a:pt x="102933" y="20227"/>
                      <a:pt x="103234" y="21856"/>
                      <a:pt x="103284" y="23485"/>
                    </a:cubicBezTo>
                    <a:cubicBezTo>
                      <a:pt x="103384" y="26793"/>
                      <a:pt x="104036" y="30001"/>
                      <a:pt x="104637" y="33234"/>
                    </a:cubicBezTo>
                    <a:cubicBezTo>
                      <a:pt x="104813" y="34237"/>
                      <a:pt x="105013" y="35239"/>
                      <a:pt x="105189" y="36242"/>
                    </a:cubicBezTo>
                    <a:cubicBezTo>
                      <a:pt x="105264" y="36743"/>
                      <a:pt x="105189" y="37269"/>
                      <a:pt x="105314" y="37745"/>
                    </a:cubicBezTo>
                    <a:cubicBezTo>
                      <a:pt x="105690" y="39299"/>
                      <a:pt x="105915" y="40878"/>
                      <a:pt x="106266" y="42432"/>
                    </a:cubicBezTo>
                    <a:cubicBezTo>
                      <a:pt x="106567" y="43836"/>
                      <a:pt x="106768" y="45264"/>
                      <a:pt x="107169" y="46668"/>
                    </a:cubicBezTo>
                    <a:cubicBezTo>
                      <a:pt x="107394" y="47445"/>
                      <a:pt x="107394" y="48297"/>
                      <a:pt x="107544" y="49099"/>
                    </a:cubicBezTo>
                    <a:cubicBezTo>
                      <a:pt x="107795" y="50402"/>
                      <a:pt x="108121" y="51680"/>
                      <a:pt x="108397" y="52984"/>
                    </a:cubicBezTo>
                    <a:cubicBezTo>
                      <a:pt x="108547" y="53710"/>
                      <a:pt x="108647" y="54437"/>
                      <a:pt x="108773" y="55164"/>
                    </a:cubicBezTo>
                    <a:cubicBezTo>
                      <a:pt x="108798" y="55390"/>
                      <a:pt x="108747" y="55665"/>
                      <a:pt x="108823" y="55866"/>
                    </a:cubicBezTo>
                    <a:cubicBezTo>
                      <a:pt x="109424" y="57319"/>
                      <a:pt x="109499" y="58898"/>
                      <a:pt x="110001" y="60402"/>
                    </a:cubicBezTo>
                    <a:cubicBezTo>
                      <a:pt x="110301" y="61279"/>
                      <a:pt x="110377" y="62207"/>
                      <a:pt x="110602" y="63109"/>
                    </a:cubicBezTo>
                    <a:cubicBezTo>
                      <a:pt x="110853" y="64137"/>
                      <a:pt x="111153" y="65164"/>
                      <a:pt x="111429" y="66167"/>
                    </a:cubicBezTo>
                    <a:cubicBezTo>
                      <a:pt x="111479" y="66392"/>
                      <a:pt x="111580" y="66643"/>
                      <a:pt x="111529" y="66843"/>
                    </a:cubicBezTo>
                    <a:cubicBezTo>
                      <a:pt x="111404" y="67971"/>
                      <a:pt x="111730" y="69024"/>
                      <a:pt x="112081" y="70051"/>
                    </a:cubicBezTo>
                    <a:cubicBezTo>
                      <a:pt x="112156" y="70277"/>
                      <a:pt x="112206" y="70502"/>
                      <a:pt x="112256" y="70728"/>
                    </a:cubicBezTo>
                    <a:cubicBezTo>
                      <a:pt x="112482" y="71756"/>
                      <a:pt x="112707" y="72783"/>
                      <a:pt x="112958" y="73811"/>
                    </a:cubicBezTo>
                    <a:cubicBezTo>
                      <a:pt x="113133" y="74538"/>
                      <a:pt x="113359" y="75239"/>
                      <a:pt x="113459" y="75966"/>
                    </a:cubicBezTo>
                    <a:cubicBezTo>
                      <a:pt x="113560" y="76743"/>
                      <a:pt x="113860" y="77470"/>
                      <a:pt x="114036" y="78247"/>
                    </a:cubicBezTo>
                    <a:cubicBezTo>
                      <a:pt x="114211" y="78949"/>
                      <a:pt x="114387" y="79675"/>
                      <a:pt x="114537" y="80402"/>
                    </a:cubicBezTo>
                    <a:cubicBezTo>
                      <a:pt x="114587" y="80578"/>
                      <a:pt x="114587" y="80778"/>
                      <a:pt x="114562" y="80979"/>
                    </a:cubicBezTo>
                    <a:cubicBezTo>
                      <a:pt x="114537" y="81279"/>
                      <a:pt x="114362" y="81505"/>
                      <a:pt x="114061" y="81530"/>
                    </a:cubicBezTo>
                    <a:cubicBezTo>
                      <a:pt x="113710" y="81555"/>
                      <a:pt x="113359" y="81555"/>
                      <a:pt x="113008" y="81530"/>
                    </a:cubicBezTo>
                    <a:cubicBezTo>
                      <a:pt x="112607" y="81505"/>
                      <a:pt x="112256" y="81279"/>
                      <a:pt x="112056" y="80929"/>
                    </a:cubicBezTo>
                    <a:cubicBezTo>
                      <a:pt x="111855" y="80553"/>
                      <a:pt x="111630" y="80177"/>
                      <a:pt x="111479" y="79776"/>
                    </a:cubicBezTo>
                    <a:cubicBezTo>
                      <a:pt x="111078" y="78548"/>
                      <a:pt x="110677" y="77320"/>
                      <a:pt x="110351" y="76066"/>
                    </a:cubicBezTo>
                    <a:cubicBezTo>
                      <a:pt x="109199" y="71856"/>
                      <a:pt x="108246" y="67595"/>
                      <a:pt x="107469" y="63259"/>
                    </a:cubicBezTo>
                    <a:cubicBezTo>
                      <a:pt x="106918" y="60076"/>
                      <a:pt x="106316" y="56893"/>
                      <a:pt x="105414" y="53761"/>
                    </a:cubicBezTo>
                    <a:cubicBezTo>
                      <a:pt x="105214" y="53084"/>
                      <a:pt x="105163" y="52382"/>
                      <a:pt x="105013" y="51680"/>
                    </a:cubicBezTo>
                    <a:cubicBezTo>
                      <a:pt x="104687" y="50202"/>
                      <a:pt x="104286" y="48723"/>
                      <a:pt x="103986" y="47244"/>
                    </a:cubicBezTo>
                    <a:cubicBezTo>
                      <a:pt x="103635" y="45390"/>
                      <a:pt x="103384" y="43535"/>
                      <a:pt x="103033" y="41680"/>
                    </a:cubicBezTo>
                    <a:cubicBezTo>
                      <a:pt x="102858" y="40728"/>
                      <a:pt x="102607" y="39776"/>
                      <a:pt x="102407" y="38823"/>
                    </a:cubicBezTo>
                    <a:cubicBezTo>
                      <a:pt x="102306" y="38397"/>
                      <a:pt x="102256" y="37971"/>
                      <a:pt x="102181" y="37570"/>
                    </a:cubicBezTo>
                    <a:cubicBezTo>
                      <a:pt x="102106" y="37144"/>
                      <a:pt x="102006" y="36743"/>
                      <a:pt x="101905" y="36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0"/>
              <p:cNvSpPr/>
              <p:nvPr/>
            </p:nvSpPr>
            <p:spPr>
              <a:xfrm flipH="1">
                <a:off x="6516979" y="1734253"/>
                <a:ext cx="1441996" cy="1543155"/>
              </a:xfrm>
              <a:custGeom>
                <a:avLst/>
                <a:gdLst/>
                <a:ahLst/>
                <a:cxnLst/>
                <a:rect l="l" t="t" r="r" b="b"/>
                <a:pathLst>
                  <a:path w="30377" h="32508" extrusionOk="0">
                    <a:moveTo>
                      <a:pt x="7895" y="28547"/>
                    </a:moveTo>
                    <a:cubicBezTo>
                      <a:pt x="7970" y="28447"/>
                      <a:pt x="8046" y="28322"/>
                      <a:pt x="8071" y="28197"/>
                    </a:cubicBezTo>
                    <a:cubicBezTo>
                      <a:pt x="8071" y="28171"/>
                      <a:pt x="7920" y="28121"/>
                      <a:pt x="7845" y="28071"/>
                    </a:cubicBezTo>
                    <a:cubicBezTo>
                      <a:pt x="7770" y="28197"/>
                      <a:pt x="7720" y="28322"/>
                      <a:pt x="7670" y="28447"/>
                    </a:cubicBezTo>
                    <a:cubicBezTo>
                      <a:pt x="7670" y="28447"/>
                      <a:pt x="7770" y="28497"/>
                      <a:pt x="7895" y="28547"/>
                    </a:cubicBezTo>
                    <a:close/>
                    <a:moveTo>
                      <a:pt x="7494" y="25039"/>
                    </a:moveTo>
                    <a:cubicBezTo>
                      <a:pt x="6993" y="25189"/>
                      <a:pt x="6793" y="25440"/>
                      <a:pt x="6767" y="25765"/>
                    </a:cubicBezTo>
                    <a:cubicBezTo>
                      <a:pt x="6742" y="25891"/>
                      <a:pt x="6818" y="26091"/>
                      <a:pt x="6918" y="26166"/>
                    </a:cubicBezTo>
                    <a:cubicBezTo>
                      <a:pt x="7043" y="26242"/>
                      <a:pt x="7194" y="26141"/>
                      <a:pt x="7244" y="25966"/>
                    </a:cubicBezTo>
                    <a:cubicBezTo>
                      <a:pt x="7294" y="25715"/>
                      <a:pt x="7369" y="25465"/>
                      <a:pt x="7494" y="25039"/>
                    </a:cubicBezTo>
                    <a:close/>
                    <a:moveTo>
                      <a:pt x="7369" y="27946"/>
                    </a:moveTo>
                    <a:cubicBezTo>
                      <a:pt x="7494" y="27745"/>
                      <a:pt x="7645" y="27545"/>
                      <a:pt x="7770" y="27319"/>
                    </a:cubicBezTo>
                    <a:cubicBezTo>
                      <a:pt x="7845" y="27169"/>
                      <a:pt x="7895" y="27044"/>
                      <a:pt x="7645" y="26943"/>
                    </a:cubicBezTo>
                    <a:cubicBezTo>
                      <a:pt x="7394" y="27044"/>
                      <a:pt x="7118" y="27169"/>
                      <a:pt x="6993" y="27470"/>
                    </a:cubicBezTo>
                    <a:cubicBezTo>
                      <a:pt x="6918" y="27720"/>
                      <a:pt x="6993" y="27946"/>
                      <a:pt x="7369" y="27946"/>
                    </a:cubicBezTo>
                    <a:close/>
                    <a:moveTo>
                      <a:pt x="7444" y="22332"/>
                    </a:moveTo>
                    <a:cubicBezTo>
                      <a:pt x="6993" y="22532"/>
                      <a:pt x="6717" y="22908"/>
                      <a:pt x="6542" y="23309"/>
                    </a:cubicBezTo>
                    <a:cubicBezTo>
                      <a:pt x="6442" y="23510"/>
                      <a:pt x="6492" y="23760"/>
                      <a:pt x="6843" y="23760"/>
                    </a:cubicBezTo>
                    <a:cubicBezTo>
                      <a:pt x="7394" y="22958"/>
                      <a:pt x="7394" y="22958"/>
                      <a:pt x="7444" y="22332"/>
                    </a:cubicBezTo>
                    <a:close/>
                    <a:moveTo>
                      <a:pt x="6868" y="19801"/>
                    </a:moveTo>
                    <a:cubicBezTo>
                      <a:pt x="6567" y="20101"/>
                      <a:pt x="6266" y="20302"/>
                      <a:pt x="6091" y="20577"/>
                    </a:cubicBezTo>
                    <a:cubicBezTo>
                      <a:pt x="5991" y="20753"/>
                      <a:pt x="6066" y="21029"/>
                      <a:pt x="6091" y="21254"/>
                    </a:cubicBezTo>
                    <a:cubicBezTo>
                      <a:pt x="6091" y="21279"/>
                      <a:pt x="6341" y="21354"/>
                      <a:pt x="6366" y="21329"/>
                    </a:cubicBezTo>
                    <a:cubicBezTo>
                      <a:pt x="6692" y="20928"/>
                      <a:pt x="7043" y="20502"/>
                      <a:pt x="6868" y="19801"/>
                    </a:cubicBezTo>
                    <a:close/>
                    <a:moveTo>
                      <a:pt x="6166" y="17720"/>
                    </a:moveTo>
                    <a:cubicBezTo>
                      <a:pt x="5690" y="17971"/>
                      <a:pt x="5464" y="18222"/>
                      <a:pt x="5339" y="18547"/>
                    </a:cubicBezTo>
                    <a:cubicBezTo>
                      <a:pt x="5264" y="18673"/>
                      <a:pt x="5289" y="18873"/>
                      <a:pt x="5314" y="18998"/>
                    </a:cubicBezTo>
                    <a:cubicBezTo>
                      <a:pt x="5339" y="19099"/>
                      <a:pt x="5464" y="19174"/>
                      <a:pt x="5564" y="19224"/>
                    </a:cubicBezTo>
                    <a:cubicBezTo>
                      <a:pt x="5615" y="19249"/>
                      <a:pt x="5740" y="19199"/>
                      <a:pt x="5765" y="19149"/>
                    </a:cubicBezTo>
                    <a:cubicBezTo>
                      <a:pt x="5991" y="18773"/>
                      <a:pt x="6241" y="18372"/>
                      <a:pt x="6166" y="17720"/>
                    </a:cubicBezTo>
                    <a:close/>
                    <a:moveTo>
                      <a:pt x="2958" y="9775"/>
                    </a:moveTo>
                    <a:cubicBezTo>
                      <a:pt x="2632" y="10527"/>
                      <a:pt x="2331" y="11154"/>
                      <a:pt x="2081" y="11805"/>
                    </a:cubicBezTo>
                    <a:cubicBezTo>
                      <a:pt x="2006" y="12056"/>
                      <a:pt x="2056" y="12282"/>
                      <a:pt x="2381" y="12307"/>
                    </a:cubicBezTo>
                    <a:cubicBezTo>
                      <a:pt x="3209" y="11329"/>
                      <a:pt x="3409" y="10628"/>
                      <a:pt x="2958" y="9775"/>
                    </a:cubicBezTo>
                    <a:close/>
                    <a:moveTo>
                      <a:pt x="25038" y="22482"/>
                    </a:moveTo>
                    <a:cubicBezTo>
                      <a:pt x="24712" y="22056"/>
                      <a:pt x="24387" y="22131"/>
                      <a:pt x="24086" y="22207"/>
                    </a:cubicBezTo>
                    <a:cubicBezTo>
                      <a:pt x="23635" y="22357"/>
                      <a:pt x="23259" y="22232"/>
                      <a:pt x="22858" y="22056"/>
                    </a:cubicBezTo>
                    <a:cubicBezTo>
                      <a:pt x="22331" y="21806"/>
                      <a:pt x="21805" y="21555"/>
                      <a:pt x="21354" y="21054"/>
                    </a:cubicBezTo>
                    <a:cubicBezTo>
                      <a:pt x="21555" y="20628"/>
                      <a:pt x="21279" y="20252"/>
                      <a:pt x="21128" y="19851"/>
                    </a:cubicBezTo>
                    <a:cubicBezTo>
                      <a:pt x="20953" y="19425"/>
                      <a:pt x="20828" y="18973"/>
                      <a:pt x="20753" y="18522"/>
                    </a:cubicBezTo>
                    <a:cubicBezTo>
                      <a:pt x="20677" y="18121"/>
                      <a:pt x="20527" y="17695"/>
                      <a:pt x="20853" y="17194"/>
                    </a:cubicBezTo>
                    <a:cubicBezTo>
                      <a:pt x="21028" y="17394"/>
                      <a:pt x="21154" y="17520"/>
                      <a:pt x="21254" y="17670"/>
                    </a:cubicBezTo>
                    <a:cubicBezTo>
                      <a:pt x="21555" y="18171"/>
                      <a:pt x="21855" y="18673"/>
                      <a:pt x="22081" y="19224"/>
                    </a:cubicBezTo>
                    <a:cubicBezTo>
                      <a:pt x="22407" y="19926"/>
                      <a:pt x="23058" y="20327"/>
                      <a:pt x="23635" y="20778"/>
                    </a:cubicBezTo>
                    <a:cubicBezTo>
                      <a:pt x="23885" y="20978"/>
                      <a:pt x="24286" y="21029"/>
                      <a:pt x="24612" y="21079"/>
                    </a:cubicBezTo>
                    <a:cubicBezTo>
                      <a:pt x="25038" y="21129"/>
                      <a:pt x="25264" y="20778"/>
                      <a:pt x="25113" y="20377"/>
                    </a:cubicBezTo>
                    <a:cubicBezTo>
                      <a:pt x="25038" y="20227"/>
                      <a:pt x="24963" y="20101"/>
                      <a:pt x="24888" y="19951"/>
                    </a:cubicBezTo>
                    <a:cubicBezTo>
                      <a:pt x="24537" y="19349"/>
                      <a:pt x="24236" y="18723"/>
                      <a:pt x="23710" y="18222"/>
                    </a:cubicBezTo>
                    <a:cubicBezTo>
                      <a:pt x="23359" y="17846"/>
                      <a:pt x="23359" y="17795"/>
                      <a:pt x="23234" y="17119"/>
                    </a:cubicBezTo>
                    <a:cubicBezTo>
                      <a:pt x="23735" y="17545"/>
                      <a:pt x="24186" y="17971"/>
                      <a:pt x="24662" y="18347"/>
                    </a:cubicBezTo>
                    <a:cubicBezTo>
                      <a:pt x="24988" y="18623"/>
                      <a:pt x="25489" y="18522"/>
                      <a:pt x="25840" y="18196"/>
                    </a:cubicBezTo>
                    <a:cubicBezTo>
                      <a:pt x="26066" y="17996"/>
                      <a:pt x="26116" y="17720"/>
                      <a:pt x="25915" y="17319"/>
                    </a:cubicBezTo>
                    <a:cubicBezTo>
                      <a:pt x="25615" y="16743"/>
                      <a:pt x="25264" y="16166"/>
                      <a:pt x="24963" y="15590"/>
                    </a:cubicBezTo>
                    <a:cubicBezTo>
                      <a:pt x="24888" y="15415"/>
                      <a:pt x="24712" y="15264"/>
                      <a:pt x="24963" y="15064"/>
                    </a:cubicBezTo>
                    <a:cubicBezTo>
                      <a:pt x="25113" y="15139"/>
                      <a:pt x="25314" y="15214"/>
                      <a:pt x="25464" y="15314"/>
                    </a:cubicBezTo>
                    <a:cubicBezTo>
                      <a:pt x="25740" y="15465"/>
                      <a:pt x="25991" y="15640"/>
                      <a:pt x="26291" y="15765"/>
                    </a:cubicBezTo>
                    <a:cubicBezTo>
                      <a:pt x="26617" y="15916"/>
                      <a:pt x="26993" y="15790"/>
                      <a:pt x="27219" y="15490"/>
                    </a:cubicBezTo>
                    <a:cubicBezTo>
                      <a:pt x="27444" y="15239"/>
                      <a:pt x="27319" y="14963"/>
                      <a:pt x="27169" y="14738"/>
                    </a:cubicBezTo>
                    <a:cubicBezTo>
                      <a:pt x="27018" y="14487"/>
                      <a:pt x="26793" y="14237"/>
                      <a:pt x="26592" y="14011"/>
                    </a:cubicBezTo>
                    <a:cubicBezTo>
                      <a:pt x="25615" y="12908"/>
                      <a:pt x="24662" y="11780"/>
                      <a:pt x="23986" y="10427"/>
                    </a:cubicBezTo>
                    <a:cubicBezTo>
                      <a:pt x="23710" y="9876"/>
                      <a:pt x="23334" y="9349"/>
                      <a:pt x="23083" y="8798"/>
                    </a:cubicBezTo>
                    <a:cubicBezTo>
                      <a:pt x="22783" y="8096"/>
                      <a:pt x="22206" y="7595"/>
                      <a:pt x="21780" y="6993"/>
                    </a:cubicBezTo>
                    <a:cubicBezTo>
                      <a:pt x="21529" y="6643"/>
                      <a:pt x="21128" y="6617"/>
                      <a:pt x="20727" y="6793"/>
                    </a:cubicBezTo>
                    <a:cubicBezTo>
                      <a:pt x="19825" y="7169"/>
                      <a:pt x="19299" y="8247"/>
                      <a:pt x="19499" y="9199"/>
                    </a:cubicBezTo>
                    <a:cubicBezTo>
                      <a:pt x="19650" y="9926"/>
                      <a:pt x="19850" y="10653"/>
                      <a:pt x="19976" y="11379"/>
                    </a:cubicBezTo>
                    <a:cubicBezTo>
                      <a:pt x="20076" y="12031"/>
                      <a:pt x="19925" y="12181"/>
                      <a:pt x="19149" y="12257"/>
                    </a:cubicBezTo>
                    <a:cubicBezTo>
                      <a:pt x="18873" y="11881"/>
                      <a:pt x="18622" y="11480"/>
                      <a:pt x="18296" y="11129"/>
                    </a:cubicBezTo>
                    <a:cubicBezTo>
                      <a:pt x="17670" y="10452"/>
                      <a:pt x="17394" y="9625"/>
                      <a:pt x="17169" y="8773"/>
                    </a:cubicBezTo>
                    <a:cubicBezTo>
                      <a:pt x="17093" y="8447"/>
                      <a:pt x="17194" y="8071"/>
                      <a:pt x="17244" y="7720"/>
                    </a:cubicBezTo>
                    <a:cubicBezTo>
                      <a:pt x="17269" y="7294"/>
                      <a:pt x="17519" y="6943"/>
                      <a:pt x="17745" y="6567"/>
                    </a:cubicBezTo>
                    <a:cubicBezTo>
                      <a:pt x="18046" y="6091"/>
                      <a:pt x="18196" y="5565"/>
                      <a:pt x="17945" y="5039"/>
                    </a:cubicBezTo>
                    <a:cubicBezTo>
                      <a:pt x="17595" y="4888"/>
                      <a:pt x="17394" y="5089"/>
                      <a:pt x="17219" y="5264"/>
                    </a:cubicBezTo>
                    <a:cubicBezTo>
                      <a:pt x="16692" y="5815"/>
                      <a:pt x="16066" y="6041"/>
                      <a:pt x="15339" y="6191"/>
                    </a:cubicBezTo>
                    <a:cubicBezTo>
                      <a:pt x="14813" y="6267"/>
                      <a:pt x="14286" y="6442"/>
                      <a:pt x="13785" y="6592"/>
                    </a:cubicBezTo>
                    <a:cubicBezTo>
                      <a:pt x="13434" y="6693"/>
                      <a:pt x="13209" y="6943"/>
                      <a:pt x="13234" y="7294"/>
                    </a:cubicBezTo>
                    <a:cubicBezTo>
                      <a:pt x="13309" y="8272"/>
                      <a:pt x="13384" y="9249"/>
                      <a:pt x="13560" y="10201"/>
                    </a:cubicBezTo>
                    <a:cubicBezTo>
                      <a:pt x="13685" y="10978"/>
                      <a:pt x="13961" y="11705"/>
                      <a:pt x="14136" y="12457"/>
                    </a:cubicBezTo>
                    <a:cubicBezTo>
                      <a:pt x="14211" y="12883"/>
                      <a:pt x="14286" y="13309"/>
                      <a:pt x="14161" y="13710"/>
                    </a:cubicBezTo>
                    <a:cubicBezTo>
                      <a:pt x="13409" y="13936"/>
                      <a:pt x="13309" y="13936"/>
                      <a:pt x="13058" y="13460"/>
                    </a:cubicBezTo>
                    <a:cubicBezTo>
                      <a:pt x="12833" y="13059"/>
                      <a:pt x="12657" y="12607"/>
                      <a:pt x="12482" y="12181"/>
                    </a:cubicBezTo>
                    <a:cubicBezTo>
                      <a:pt x="12331" y="11856"/>
                      <a:pt x="12281" y="11505"/>
                      <a:pt x="12131" y="11179"/>
                    </a:cubicBezTo>
                    <a:cubicBezTo>
                      <a:pt x="11755" y="10377"/>
                      <a:pt x="10677" y="9826"/>
                      <a:pt x="9775" y="10001"/>
                    </a:cubicBezTo>
                    <a:cubicBezTo>
                      <a:pt x="9399" y="10076"/>
                      <a:pt x="9123" y="10302"/>
                      <a:pt x="9073" y="10678"/>
                    </a:cubicBezTo>
                    <a:cubicBezTo>
                      <a:pt x="8973" y="11254"/>
                      <a:pt x="8923" y="11856"/>
                      <a:pt x="8948" y="12432"/>
                    </a:cubicBezTo>
                    <a:cubicBezTo>
                      <a:pt x="8998" y="13359"/>
                      <a:pt x="9123" y="14287"/>
                      <a:pt x="9199" y="15239"/>
                    </a:cubicBezTo>
                    <a:cubicBezTo>
                      <a:pt x="9249" y="15690"/>
                      <a:pt x="9324" y="16166"/>
                      <a:pt x="9274" y="16643"/>
                    </a:cubicBezTo>
                    <a:cubicBezTo>
                      <a:pt x="9174" y="17595"/>
                      <a:pt x="9174" y="18572"/>
                      <a:pt x="8973" y="19525"/>
                    </a:cubicBezTo>
                    <a:cubicBezTo>
                      <a:pt x="8898" y="19851"/>
                      <a:pt x="8973" y="20227"/>
                      <a:pt x="9048" y="20552"/>
                    </a:cubicBezTo>
                    <a:cubicBezTo>
                      <a:pt x="9098" y="20703"/>
                      <a:pt x="9324" y="20828"/>
                      <a:pt x="9499" y="20878"/>
                    </a:cubicBezTo>
                    <a:cubicBezTo>
                      <a:pt x="9925" y="20953"/>
                      <a:pt x="10226" y="20703"/>
                      <a:pt x="10427" y="20327"/>
                    </a:cubicBezTo>
                    <a:cubicBezTo>
                      <a:pt x="10627" y="19951"/>
                      <a:pt x="10677" y="19500"/>
                      <a:pt x="11128" y="19149"/>
                    </a:cubicBezTo>
                    <a:cubicBezTo>
                      <a:pt x="11279" y="19801"/>
                      <a:pt x="11329" y="20377"/>
                      <a:pt x="11379" y="20928"/>
                    </a:cubicBezTo>
                    <a:cubicBezTo>
                      <a:pt x="11404" y="21254"/>
                      <a:pt x="11429" y="21555"/>
                      <a:pt x="11504" y="21856"/>
                    </a:cubicBezTo>
                    <a:cubicBezTo>
                      <a:pt x="11554" y="22106"/>
                      <a:pt x="11730" y="22257"/>
                      <a:pt x="12006" y="22282"/>
                    </a:cubicBezTo>
                    <a:cubicBezTo>
                      <a:pt x="12607" y="22357"/>
                      <a:pt x="12933" y="22156"/>
                      <a:pt x="13108" y="21530"/>
                    </a:cubicBezTo>
                    <a:cubicBezTo>
                      <a:pt x="13209" y="21279"/>
                      <a:pt x="13284" y="21004"/>
                      <a:pt x="13359" y="20753"/>
                    </a:cubicBezTo>
                    <a:cubicBezTo>
                      <a:pt x="13434" y="20502"/>
                      <a:pt x="13384" y="20202"/>
                      <a:pt x="13735" y="20026"/>
                    </a:cubicBezTo>
                    <a:cubicBezTo>
                      <a:pt x="13735" y="20527"/>
                      <a:pt x="13710" y="21004"/>
                      <a:pt x="13735" y="21455"/>
                    </a:cubicBezTo>
                    <a:cubicBezTo>
                      <a:pt x="13735" y="22156"/>
                      <a:pt x="13760" y="22883"/>
                      <a:pt x="13810" y="23560"/>
                    </a:cubicBezTo>
                    <a:cubicBezTo>
                      <a:pt x="13835" y="23811"/>
                      <a:pt x="13935" y="24036"/>
                      <a:pt x="14186" y="24111"/>
                    </a:cubicBezTo>
                    <a:cubicBezTo>
                      <a:pt x="14462" y="24161"/>
                      <a:pt x="14662" y="24036"/>
                      <a:pt x="14813" y="23861"/>
                    </a:cubicBezTo>
                    <a:cubicBezTo>
                      <a:pt x="15013" y="23585"/>
                      <a:pt x="15289" y="23309"/>
                      <a:pt x="15389" y="22983"/>
                    </a:cubicBezTo>
                    <a:cubicBezTo>
                      <a:pt x="15615" y="22232"/>
                      <a:pt x="15815" y="21480"/>
                      <a:pt x="15640" y="20678"/>
                    </a:cubicBezTo>
                    <a:cubicBezTo>
                      <a:pt x="15565" y="20202"/>
                      <a:pt x="15514" y="19675"/>
                      <a:pt x="15489" y="19174"/>
                    </a:cubicBezTo>
                    <a:cubicBezTo>
                      <a:pt x="15464" y="19049"/>
                      <a:pt x="15414" y="18848"/>
                      <a:pt x="15640" y="18798"/>
                    </a:cubicBezTo>
                    <a:cubicBezTo>
                      <a:pt x="16166" y="19199"/>
                      <a:pt x="16316" y="19425"/>
                      <a:pt x="16517" y="20076"/>
                    </a:cubicBezTo>
                    <a:cubicBezTo>
                      <a:pt x="16768" y="20828"/>
                      <a:pt x="16993" y="21605"/>
                      <a:pt x="17269" y="22507"/>
                    </a:cubicBezTo>
                    <a:cubicBezTo>
                      <a:pt x="17118" y="22833"/>
                      <a:pt x="16918" y="23234"/>
                      <a:pt x="16717" y="23660"/>
                    </a:cubicBezTo>
                    <a:cubicBezTo>
                      <a:pt x="16492" y="24136"/>
                      <a:pt x="16216" y="24537"/>
                      <a:pt x="15640" y="24663"/>
                    </a:cubicBezTo>
                    <a:cubicBezTo>
                      <a:pt x="15464" y="24713"/>
                      <a:pt x="15314" y="24863"/>
                      <a:pt x="15164" y="24989"/>
                    </a:cubicBezTo>
                    <a:cubicBezTo>
                      <a:pt x="15113" y="25064"/>
                      <a:pt x="15113" y="25214"/>
                      <a:pt x="15138" y="25314"/>
                    </a:cubicBezTo>
                    <a:cubicBezTo>
                      <a:pt x="15138" y="25364"/>
                      <a:pt x="15239" y="25440"/>
                      <a:pt x="15314" y="25440"/>
                    </a:cubicBezTo>
                    <a:cubicBezTo>
                      <a:pt x="15539" y="25440"/>
                      <a:pt x="15790" y="25390"/>
                      <a:pt x="15991" y="25440"/>
                    </a:cubicBezTo>
                    <a:cubicBezTo>
                      <a:pt x="16241" y="25490"/>
                      <a:pt x="16492" y="25640"/>
                      <a:pt x="16692" y="25740"/>
                    </a:cubicBezTo>
                    <a:cubicBezTo>
                      <a:pt x="17219" y="25590"/>
                      <a:pt x="17494" y="25264"/>
                      <a:pt x="17695" y="24813"/>
                    </a:cubicBezTo>
                    <a:cubicBezTo>
                      <a:pt x="17971" y="24212"/>
                      <a:pt x="18346" y="23685"/>
                      <a:pt x="18773" y="23234"/>
                    </a:cubicBezTo>
                    <a:cubicBezTo>
                      <a:pt x="18898" y="23309"/>
                      <a:pt x="18973" y="23359"/>
                      <a:pt x="18998" y="23410"/>
                    </a:cubicBezTo>
                    <a:cubicBezTo>
                      <a:pt x="19149" y="23785"/>
                      <a:pt x="19048" y="24086"/>
                      <a:pt x="18873" y="24412"/>
                    </a:cubicBezTo>
                    <a:cubicBezTo>
                      <a:pt x="18697" y="24713"/>
                      <a:pt x="18572" y="25039"/>
                      <a:pt x="18472" y="25364"/>
                    </a:cubicBezTo>
                    <a:cubicBezTo>
                      <a:pt x="18447" y="25490"/>
                      <a:pt x="18547" y="25690"/>
                      <a:pt x="18647" y="25740"/>
                    </a:cubicBezTo>
                    <a:cubicBezTo>
                      <a:pt x="18773" y="25816"/>
                      <a:pt x="18973" y="25816"/>
                      <a:pt x="19073" y="25740"/>
                    </a:cubicBezTo>
                    <a:cubicBezTo>
                      <a:pt x="19299" y="25565"/>
                      <a:pt x="19474" y="25364"/>
                      <a:pt x="19575" y="25239"/>
                    </a:cubicBezTo>
                    <a:cubicBezTo>
                      <a:pt x="20026" y="25239"/>
                      <a:pt x="20452" y="25364"/>
                      <a:pt x="20677" y="25214"/>
                    </a:cubicBezTo>
                    <a:cubicBezTo>
                      <a:pt x="21028" y="24938"/>
                      <a:pt x="21304" y="24838"/>
                      <a:pt x="21705" y="25014"/>
                    </a:cubicBezTo>
                    <a:cubicBezTo>
                      <a:pt x="21930" y="25089"/>
                      <a:pt x="22181" y="25064"/>
                      <a:pt x="22306" y="24788"/>
                    </a:cubicBezTo>
                    <a:cubicBezTo>
                      <a:pt x="22382" y="24537"/>
                      <a:pt x="22231" y="24337"/>
                      <a:pt x="22056" y="24186"/>
                    </a:cubicBezTo>
                    <a:cubicBezTo>
                      <a:pt x="21880" y="24036"/>
                      <a:pt x="21655" y="23936"/>
                      <a:pt x="21479" y="23785"/>
                    </a:cubicBezTo>
                    <a:cubicBezTo>
                      <a:pt x="21229" y="23610"/>
                      <a:pt x="20978" y="23410"/>
                      <a:pt x="20753" y="23209"/>
                    </a:cubicBezTo>
                    <a:cubicBezTo>
                      <a:pt x="20652" y="23109"/>
                      <a:pt x="20577" y="22933"/>
                      <a:pt x="20778" y="22783"/>
                    </a:cubicBezTo>
                    <a:cubicBezTo>
                      <a:pt x="21504" y="22858"/>
                      <a:pt x="22131" y="23209"/>
                      <a:pt x="22557" y="23811"/>
                    </a:cubicBezTo>
                    <a:cubicBezTo>
                      <a:pt x="23058" y="23760"/>
                      <a:pt x="23484" y="23735"/>
                      <a:pt x="23885" y="23710"/>
                    </a:cubicBezTo>
                    <a:cubicBezTo>
                      <a:pt x="24061" y="23435"/>
                      <a:pt x="24161" y="23184"/>
                      <a:pt x="24337" y="23009"/>
                    </a:cubicBezTo>
                    <a:cubicBezTo>
                      <a:pt x="24512" y="22808"/>
                      <a:pt x="24763" y="22683"/>
                      <a:pt x="25038" y="22482"/>
                    </a:cubicBezTo>
                    <a:close/>
                    <a:moveTo>
                      <a:pt x="4186" y="14888"/>
                    </a:moveTo>
                    <a:cubicBezTo>
                      <a:pt x="4236" y="15064"/>
                      <a:pt x="4286" y="15264"/>
                      <a:pt x="4336" y="15465"/>
                    </a:cubicBezTo>
                    <a:cubicBezTo>
                      <a:pt x="4437" y="15740"/>
                      <a:pt x="4361" y="15966"/>
                      <a:pt x="4161" y="16217"/>
                    </a:cubicBezTo>
                    <a:cubicBezTo>
                      <a:pt x="3986" y="16442"/>
                      <a:pt x="3785" y="16718"/>
                      <a:pt x="3710" y="16993"/>
                    </a:cubicBezTo>
                    <a:cubicBezTo>
                      <a:pt x="3635" y="17194"/>
                      <a:pt x="3660" y="17495"/>
                      <a:pt x="4086" y="17420"/>
                    </a:cubicBezTo>
                    <a:cubicBezTo>
                      <a:pt x="4236" y="17069"/>
                      <a:pt x="4437" y="16693"/>
                      <a:pt x="4562" y="16292"/>
                    </a:cubicBezTo>
                    <a:cubicBezTo>
                      <a:pt x="4687" y="15991"/>
                      <a:pt x="4687" y="15665"/>
                      <a:pt x="4336" y="15490"/>
                    </a:cubicBezTo>
                    <a:cubicBezTo>
                      <a:pt x="4286" y="15289"/>
                      <a:pt x="4236" y="15089"/>
                      <a:pt x="4161" y="14913"/>
                    </a:cubicBezTo>
                    <a:cubicBezTo>
                      <a:pt x="4086" y="14738"/>
                      <a:pt x="4011" y="14537"/>
                      <a:pt x="3910" y="14387"/>
                    </a:cubicBezTo>
                    <a:cubicBezTo>
                      <a:pt x="3885" y="14337"/>
                      <a:pt x="3785" y="14312"/>
                      <a:pt x="3685" y="14262"/>
                    </a:cubicBezTo>
                    <a:cubicBezTo>
                      <a:pt x="3459" y="14462"/>
                      <a:pt x="3259" y="14638"/>
                      <a:pt x="3459" y="15014"/>
                    </a:cubicBezTo>
                    <a:cubicBezTo>
                      <a:pt x="3735" y="14963"/>
                      <a:pt x="3960" y="14913"/>
                      <a:pt x="4186" y="14888"/>
                    </a:cubicBezTo>
                    <a:close/>
                    <a:moveTo>
                      <a:pt x="3209" y="13084"/>
                    </a:moveTo>
                    <a:cubicBezTo>
                      <a:pt x="2883" y="13159"/>
                      <a:pt x="2732" y="13435"/>
                      <a:pt x="2607" y="13710"/>
                    </a:cubicBezTo>
                    <a:cubicBezTo>
                      <a:pt x="2532" y="13886"/>
                      <a:pt x="2582" y="14086"/>
                      <a:pt x="2933" y="14111"/>
                    </a:cubicBezTo>
                    <a:cubicBezTo>
                      <a:pt x="3033" y="13760"/>
                      <a:pt x="3108" y="13409"/>
                      <a:pt x="3209" y="13059"/>
                    </a:cubicBezTo>
                    <a:cubicBezTo>
                      <a:pt x="3259" y="13034"/>
                      <a:pt x="3334" y="13008"/>
                      <a:pt x="3384" y="12958"/>
                    </a:cubicBezTo>
                    <a:cubicBezTo>
                      <a:pt x="3409" y="12933"/>
                      <a:pt x="3359" y="12858"/>
                      <a:pt x="3334" y="12808"/>
                    </a:cubicBezTo>
                    <a:cubicBezTo>
                      <a:pt x="3309" y="12833"/>
                      <a:pt x="3259" y="12833"/>
                      <a:pt x="3259" y="12858"/>
                    </a:cubicBezTo>
                    <a:cubicBezTo>
                      <a:pt x="3234" y="12933"/>
                      <a:pt x="3234" y="13008"/>
                      <a:pt x="3209" y="13084"/>
                    </a:cubicBezTo>
                    <a:close/>
                    <a:moveTo>
                      <a:pt x="30377" y="27344"/>
                    </a:moveTo>
                    <a:cubicBezTo>
                      <a:pt x="28647" y="27545"/>
                      <a:pt x="27068" y="27745"/>
                      <a:pt x="25464" y="27871"/>
                    </a:cubicBezTo>
                    <a:cubicBezTo>
                      <a:pt x="23785" y="27996"/>
                      <a:pt x="22131" y="28171"/>
                      <a:pt x="20477" y="28497"/>
                    </a:cubicBezTo>
                    <a:cubicBezTo>
                      <a:pt x="18321" y="28898"/>
                      <a:pt x="16166" y="29274"/>
                      <a:pt x="14011" y="29675"/>
                    </a:cubicBezTo>
                    <a:cubicBezTo>
                      <a:pt x="13785" y="29725"/>
                      <a:pt x="13534" y="29725"/>
                      <a:pt x="13309" y="29801"/>
                    </a:cubicBezTo>
                    <a:cubicBezTo>
                      <a:pt x="11454" y="30527"/>
                      <a:pt x="9499" y="31004"/>
                      <a:pt x="7745" y="31956"/>
                    </a:cubicBezTo>
                    <a:cubicBezTo>
                      <a:pt x="7394" y="32156"/>
                      <a:pt x="7043" y="32307"/>
                      <a:pt x="6692" y="32457"/>
                    </a:cubicBezTo>
                    <a:cubicBezTo>
                      <a:pt x="6542" y="32507"/>
                      <a:pt x="6392" y="32482"/>
                      <a:pt x="6266" y="32482"/>
                    </a:cubicBezTo>
                    <a:cubicBezTo>
                      <a:pt x="6291" y="31079"/>
                      <a:pt x="6366" y="29700"/>
                      <a:pt x="6291" y="28347"/>
                    </a:cubicBezTo>
                    <a:cubicBezTo>
                      <a:pt x="6216" y="27119"/>
                      <a:pt x="6091" y="25891"/>
                      <a:pt x="5665" y="24688"/>
                    </a:cubicBezTo>
                    <a:cubicBezTo>
                      <a:pt x="5214" y="23359"/>
                      <a:pt x="4838" y="22006"/>
                      <a:pt x="4211" y="20728"/>
                    </a:cubicBezTo>
                    <a:cubicBezTo>
                      <a:pt x="4061" y="20427"/>
                      <a:pt x="3910" y="20101"/>
                      <a:pt x="3735" y="19801"/>
                    </a:cubicBezTo>
                    <a:cubicBezTo>
                      <a:pt x="3459" y="19274"/>
                      <a:pt x="3158" y="18773"/>
                      <a:pt x="2883" y="18272"/>
                    </a:cubicBezTo>
                    <a:cubicBezTo>
                      <a:pt x="2432" y="17445"/>
                      <a:pt x="2081" y="16592"/>
                      <a:pt x="1554" y="15790"/>
                    </a:cubicBezTo>
                    <a:cubicBezTo>
                      <a:pt x="1028" y="14988"/>
                      <a:pt x="677" y="14061"/>
                      <a:pt x="301" y="13159"/>
                    </a:cubicBezTo>
                    <a:cubicBezTo>
                      <a:pt x="1" y="12507"/>
                      <a:pt x="26" y="11906"/>
                      <a:pt x="627" y="11354"/>
                    </a:cubicBezTo>
                    <a:cubicBezTo>
                      <a:pt x="1329" y="10678"/>
                      <a:pt x="1930" y="9901"/>
                      <a:pt x="2607" y="9199"/>
                    </a:cubicBezTo>
                    <a:cubicBezTo>
                      <a:pt x="2833" y="8948"/>
                      <a:pt x="3133" y="8748"/>
                      <a:pt x="3434" y="8572"/>
                    </a:cubicBezTo>
                    <a:cubicBezTo>
                      <a:pt x="5189" y="7470"/>
                      <a:pt x="6943" y="6317"/>
                      <a:pt x="8747" y="5339"/>
                    </a:cubicBezTo>
                    <a:cubicBezTo>
                      <a:pt x="10402" y="4462"/>
                      <a:pt x="12106" y="3610"/>
                      <a:pt x="13885" y="3033"/>
                    </a:cubicBezTo>
                    <a:cubicBezTo>
                      <a:pt x="17219" y="1956"/>
                      <a:pt x="20527" y="753"/>
                      <a:pt x="23986" y="26"/>
                    </a:cubicBezTo>
                    <a:cubicBezTo>
                      <a:pt x="24111" y="1"/>
                      <a:pt x="24211" y="1"/>
                      <a:pt x="24337" y="1"/>
                    </a:cubicBezTo>
                    <a:cubicBezTo>
                      <a:pt x="24838" y="778"/>
                      <a:pt x="25289" y="2131"/>
                      <a:pt x="25464" y="2908"/>
                    </a:cubicBezTo>
                    <a:cubicBezTo>
                      <a:pt x="25690" y="3836"/>
                      <a:pt x="25966" y="4788"/>
                      <a:pt x="26342" y="5690"/>
                    </a:cubicBezTo>
                    <a:cubicBezTo>
                      <a:pt x="26893" y="7018"/>
                      <a:pt x="27319" y="8422"/>
                      <a:pt x="27695" y="9800"/>
                    </a:cubicBezTo>
                    <a:cubicBezTo>
                      <a:pt x="27971" y="10853"/>
                      <a:pt x="28071" y="11956"/>
                      <a:pt x="28271" y="13034"/>
                    </a:cubicBezTo>
                    <a:cubicBezTo>
                      <a:pt x="28497" y="14412"/>
                      <a:pt x="28697" y="15790"/>
                      <a:pt x="29098" y="17144"/>
                    </a:cubicBezTo>
                    <a:cubicBezTo>
                      <a:pt x="29274" y="17695"/>
                      <a:pt x="29324" y="18297"/>
                      <a:pt x="29424" y="18873"/>
                    </a:cubicBezTo>
                    <a:cubicBezTo>
                      <a:pt x="29575" y="19826"/>
                      <a:pt x="29750" y="20778"/>
                      <a:pt x="29875" y="21755"/>
                    </a:cubicBezTo>
                    <a:cubicBezTo>
                      <a:pt x="29976" y="22783"/>
                      <a:pt x="30051" y="23836"/>
                      <a:pt x="30126" y="24888"/>
                    </a:cubicBezTo>
                    <a:cubicBezTo>
                      <a:pt x="30176" y="25239"/>
                      <a:pt x="30226" y="25590"/>
                      <a:pt x="30251" y="25941"/>
                    </a:cubicBezTo>
                    <a:cubicBezTo>
                      <a:pt x="30301" y="26342"/>
                      <a:pt x="30327" y="26768"/>
                      <a:pt x="30377" y="2734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0"/>
              <p:cNvSpPr/>
              <p:nvPr/>
            </p:nvSpPr>
            <p:spPr>
              <a:xfrm flipH="1">
                <a:off x="7606767" y="2699150"/>
                <a:ext cx="1324223" cy="983958"/>
              </a:xfrm>
              <a:custGeom>
                <a:avLst/>
                <a:gdLst/>
                <a:ahLst/>
                <a:cxnLst/>
                <a:rect l="l" t="t" r="r" b="b"/>
                <a:pathLst>
                  <a:path w="27896" h="20728" extrusionOk="0">
                    <a:moveTo>
                      <a:pt x="3133" y="17094"/>
                    </a:moveTo>
                    <a:cubicBezTo>
                      <a:pt x="3008" y="17294"/>
                      <a:pt x="2882" y="17394"/>
                      <a:pt x="2857" y="17520"/>
                    </a:cubicBezTo>
                    <a:cubicBezTo>
                      <a:pt x="2857" y="17570"/>
                      <a:pt x="2983" y="17670"/>
                      <a:pt x="3033" y="17770"/>
                    </a:cubicBezTo>
                    <a:cubicBezTo>
                      <a:pt x="3108" y="17695"/>
                      <a:pt x="3233" y="17620"/>
                      <a:pt x="3233" y="17545"/>
                    </a:cubicBezTo>
                    <a:cubicBezTo>
                      <a:pt x="3258" y="17445"/>
                      <a:pt x="3183" y="17319"/>
                      <a:pt x="3133" y="17094"/>
                    </a:cubicBezTo>
                    <a:close/>
                    <a:moveTo>
                      <a:pt x="2456" y="12883"/>
                    </a:moveTo>
                    <a:cubicBezTo>
                      <a:pt x="2030" y="13309"/>
                      <a:pt x="1830" y="13635"/>
                      <a:pt x="1880" y="14036"/>
                    </a:cubicBezTo>
                    <a:cubicBezTo>
                      <a:pt x="1880" y="14161"/>
                      <a:pt x="2030" y="14236"/>
                      <a:pt x="2206" y="14412"/>
                    </a:cubicBezTo>
                    <a:cubicBezTo>
                      <a:pt x="2381" y="13936"/>
                      <a:pt x="2582" y="13560"/>
                      <a:pt x="2456" y="12883"/>
                    </a:cubicBezTo>
                    <a:close/>
                    <a:moveTo>
                      <a:pt x="2657" y="16367"/>
                    </a:moveTo>
                    <a:cubicBezTo>
                      <a:pt x="2832" y="15866"/>
                      <a:pt x="2933" y="15565"/>
                      <a:pt x="3008" y="15289"/>
                    </a:cubicBezTo>
                    <a:cubicBezTo>
                      <a:pt x="3033" y="15164"/>
                      <a:pt x="3033" y="14963"/>
                      <a:pt x="2657" y="14963"/>
                    </a:cubicBezTo>
                    <a:cubicBezTo>
                      <a:pt x="2632" y="15339"/>
                      <a:pt x="2206" y="15640"/>
                      <a:pt x="2657" y="16367"/>
                    </a:cubicBezTo>
                    <a:close/>
                    <a:moveTo>
                      <a:pt x="1780" y="12758"/>
                    </a:moveTo>
                    <a:cubicBezTo>
                      <a:pt x="1955" y="12407"/>
                      <a:pt x="2181" y="12056"/>
                      <a:pt x="2331" y="11655"/>
                    </a:cubicBezTo>
                    <a:cubicBezTo>
                      <a:pt x="2406" y="11480"/>
                      <a:pt x="2406" y="11204"/>
                      <a:pt x="2030" y="11179"/>
                    </a:cubicBezTo>
                    <a:cubicBezTo>
                      <a:pt x="1830" y="11480"/>
                      <a:pt x="1604" y="11780"/>
                      <a:pt x="1429" y="12106"/>
                    </a:cubicBezTo>
                    <a:cubicBezTo>
                      <a:pt x="1278" y="12357"/>
                      <a:pt x="1379" y="12557"/>
                      <a:pt x="1780" y="12758"/>
                    </a:cubicBezTo>
                    <a:close/>
                    <a:moveTo>
                      <a:pt x="1253" y="9675"/>
                    </a:moveTo>
                    <a:cubicBezTo>
                      <a:pt x="1930" y="9274"/>
                      <a:pt x="2106" y="8597"/>
                      <a:pt x="2356" y="8021"/>
                    </a:cubicBezTo>
                    <a:cubicBezTo>
                      <a:pt x="2406" y="7921"/>
                      <a:pt x="2281" y="7720"/>
                      <a:pt x="2206" y="7620"/>
                    </a:cubicBezTo>
                    <a:cubicBezTo>
                      <a:pt x="2156" y="7570"/>
                      <a:pt x="1955" y="7620"/>
                      <a:pt x="1880" y="7670"/>
                    </a:cubicBezTo>
                    <a:cubicBezTo>
                      <a:pt x="1379" y="8146"/>
                      <a:pt x="1028" y="8698"/>
                      <a:pt x="1053" y="9399"/>
                    </a:cubicBezTo>
                    <a:cubicBezTo>
                      <a:pt x="1053" y="9475"/>
                      <a:pt x="1128" y="9525"/>
                      <a:pt x="1253" y="9675"/>
                    </a:cubicBezTo>
                    <a:close/>
                    <a:moveTo>
                      <a:pt x="27895" y="16467"/>
                    </a:moveTo>
                    <a:cubicBezTo>
                      <a:pt x="26667" y="17244"/>
                      <a:pt x="25364" y="17194"/>
                      <a:pt x="24161" y="17495"/>
                    </a:cubicBezTo>
                    <a:cubicBezTo>
                      <a:pt x="23985" y="17520"/>
                      <a:pt x="23785" y="17394"/>
                      <a:pt x="23609" y="17394"/>
                    </a:cubicBezTo>
                    <a:cubicBezTo>
                      <a:pt x="23284" y="17369"/>
                      <a:pt x="22983" y="17369"/>
                      <a:pt x="22682" y="17394"/>
                    </a:cubicBezTo>
                    <a:cubicBezTo>
                      <a:pt x="22131" y="17445"/>
                      <a:pt x="21579" y="17545"/>
                      <a:pt x="21053" y="17545"/>
                    </a:cubicBezTo>
                    <a:cubicBezTo>
                      <a:pt x="18547" y="17570"/>
                      <a:pt x="16040" y="17545"/>
                      <a:pt x="13534" y="17570"/>
                    </a:cubicBezTo>
                    <a:cubicBezTo>
                      <a:pt x="13008" y="17570"/>
                      <a:pt x="12456" y="17670"/>
                      <a:pt x="11905" y="17720"/>
                    </a:cubicBezTo>
                    <a:cubicBezTo>
                      <a:pt x="11679" y="17745"/>
                      <a:pt x="11454" y="17795"/>
                      <a:pt x="11228" y="17795"/>
                    </a:cubicBezTo>
                    <a:cubicBezTo>
                      <a:pt x="9023" y="17745"/>
                      <a:pt x="6993" y="18447"/>
                      <a:pt x="5038" y="19349"/>
                    </a:cubicBezTo>
                    <a:cubicBezTo>
                      <a:pt x="4787" y="19475"/>
                      <a:pt x="4562" y="19650"/>
                      <a:pt x="4361" y="19800"/>
                    </a:cubicBezTo>
                    <a:cubicBezTo>
                      <a:pt x="3960" y="20101"/>
                      <a:pt x="3559" y="20427"/>
                      <a:pt x="3158" y="20728"/>
                    </a:cubicBezTo>
                    <a:cubicBezTo>
                      <a:pt x="2507" y="20427"/>
                      <a:pt x="2231" y="19926"/>
                      <a:pt x="2080" y="19274"/>
                    </a:cubicBezTo>
                    <a:cubicBezTo>
                      <a:pt x="1529" y="17144"/>
                      <a:pt x="953" y="15038"/>
                      <a:pt x="351" y="12933"/>
                    </a:cubicBezTo>
                    <a:cubicBezTo>
                      <a:pt x="0" y="11655"/>
                      <a:pt x="151" y="10377"/>
                      <a:pt x="151" y="9099"/>
                    </a:cubicBezTo>
                    <a:cubicBezTo>
                      <a:pt x="176" y="8973"/>
                      <a:pt x="176" y="8848"/>
                      <a:pt x="251" y="8748"/>
                    </a:cubicBezTo>
                    <a:cubicBezTo>
                      <a:pt x="652" y="8046"/>
                      <a:pt x="978" y="7269"/>
                      <a:pt x="1454" y="6642"/>
                    </a:cubicBezTo>
                    <a:cubicBezTo>
                      <a:pt x="2030" y="5866"/>
                      <a:pt x="2707" y="5139"/>
                      <a:pt x="3484" y="4562"/>
                    </a:cubicBezTo>
                    <a:cubicBezTo>
                      <a:pt x="3885" y="4261"/>
                      <a:pt x="4236" y="3886"/>
                      <a:pt x="4587" y="3535"/>
                    </a:cubicBezTo>
                    <a:cubicBezTo>
                      <a:pt x="5163" y="2958"/>
                      <a:pt x="5840" y="2457"/>
                      <a:pt x="6642" y="2206"/>
                    </a:cubicBezTo>
                    <a:cubicBezTo>
                      <a:pt x="7018" y="2081"/>
                      <a:pt x="7369" y="1956"/>
                      <a:pt x="7745" y="1805"/>
                    </a:cubicBezTo>
                    <a:cubicBezTo>
                      <a:pt x="8822" y="1329"/>
                      <a:pt x="9900" y="978"/>
                      <a:pt x="11128" y="978"/>
                    </a:cubicBezTo>
                    <a:cubicBezTo>
                      <a:pt x="11930" y="978"/>
                      <a:pt x="12732" y="803"/>
                      <a:pt x="13559" y="778"/>
                    </a:cubicBezTo>
                    <a:cubicBezTo>
                      <a:pt x="14512" y="753"/>
                      <a:pt x="15414" y="953"/>
                      <a:pt x="16341" y="1079"/>
                    </a:cubicBezTo>
                    <a:cubicBezTo>
                      <a:pt x="17294" y="1204"/>
                      <a:pt x="18221" y="1179"/>
                      <a:pt x="19123" y="928"/>
                    </a:cubicBezTo>
                    <a:cubicBezTo>
                      <a:pt x="19349" y="878"/>
                      <a:pt x="19599" y="753"/>
                      <a:pt x="19800" y="778"/>
                    </a:cubicBezTo>
                    <a:cubicBezTo>
                      <a:pt x="20903" y="878"/>
                      <a:pt x="21880" y="552"/>
                      <a:pt x="22883" y="176"/>
                    </a:cubicBezTo>
                    <a:cubicBezTo>
                      <a:pt x="23384" y="1"/>
                      <a:pt x="23634" y="126"/>
                      <a:pt x="23810" y="577"/>
                    </a:cubicBezTo>
                    <a:cubicBezTo>
                      <a:pt x="24311" y="2006"/>
                      <a:pt x="24837" y="3459"/>
                      <a:pt x="25339" y="4888"/>
                    </a:cubicBezTo>
                    <a:cubicBezTo>
                      <a:pt x="25439" y="5189"/>
                      <a:pt x="25539" y="5490"/>
                      <a:pt x="25564" y="5790"/>
                    </a:cubicBezTo>
                    <a:cubicBezTo>
                      <a:pt x="25614" y="7119"/>
                      <a:pt x="25890" y="8422"/>
                      <a:pt x="25790" y="9750"/>
                    </a:cubicBezTo>
                    <a:cubicBezTo>
                      <a:pt x="25740" y="10377"/>
                      <a:pt x="25790" y="11003"/>
                      <a:pt x="25715" y="11630"/>
                    </a:cubicBezTo>
                    <a:cubicBezTo>
                      <a:pt x="25539" y="12683"/>
                      <a:pt x="25865" y="13535"/>
                      <a:pt x="26542" y="14312"/>
                    </a:cubicBezTo>
                    <a:cubicBezTo>
                      <a:pt x="26968" y="14813"/>
                      <a:pt x="27369" y="15364"/>
                      <a:pt x="27745" y="15891"/>
                    </a:cubicBezTo>
                    <a:cubicBezTo>
                      <a:pt x="27845" y="16041"/>
                      <a:pt x="27845" y="16267"/>
                      <a:pt x="27895" y="164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0"/>
              <p:cNvSpPr/>
              <p:nvPr/>
            </p:nvSpPr>
            <p:spPr>
              <a:xfrm flipH="1">
                <a:off x="6158841" y="1696181"/>
                <a:ext cx="604436" cy="1327783"/>
              </a:xfrm>
              <a:custGeom>
                <a:avLst/>
                <a:gdLst/>
                <a:ahLst/>
                <a:cxnLst/>
                <a:rect l="l" t="t" r="r" b="b"/>
                <a:pathLst>
                  <a:path w="12733" h="27971" extrusionOk="0">
                    <a:moveTo>
                      <a:pt x="7996" y="4663"/>
                    </a:moveTo>
                    <a:cubicBezTo>
                      <a:pt x="7971" y="4713"/>
                      <a:pt x="7920" y="4763"/>
                      <a:pt x="7895" y="4813"/>
                    </a:cubicBezTo>
                    <a:cubicBezTo>
                      <a:pt x="7895" y="4813"/>
                      <a:pt x="7946" y="4838"/>
                      <a:pt x="7946" y="4863"/>
                    </a:cubicBezTo>
                    <a:cubicBezTo>
                      <a:pt x="7996" y="4813"/>
                      <a:pt x="8021" y="4763"/>
                      <a:pt x="8046" y="4713"/>
                    </a:cubicBezTo>
                    <a:cubicBezTo>
                      <a:pt x="8046" y="4713"/>
                      <a:pt x="8021" y="4688"/>
                      <a:pt x="7996" y="4663"/>
                    </a:cubicBezTo>
                    <a:close/>
                    <a:moveTo>
                      <a:pt x="8422" y="6793"/>
                    </a:moveTo>
                    <a:cubicBezTo>
                      <a:pt x="8372" y="6793"/>
                      <a:pt x="8321" y="6793"/>
                      <a:pt x="8296" y="6818"/>
                    </a:cubicBezTo>
                    <a:cubicBezTo>
                      <a:pt x="8121" y="6943"/>
                      <a:pt x="8096" y="7119"/>
                      <a:pt x="8171" y="7294"/>
                    </a:cubicBezTo>
                    <a:cubicBezTo>
                      <a:pt x="8196" y="7344"/>
                      <a:pt x="8296" y="7369"/>
                      <a:pt x="8347" y="7419"/>
                    </a:cubicBezTo>
                    <a:cubicBezTo>
                      <a:pt x="8422" y="7294"/>
                      <a:pt x="8497" y="7194"/>
                      <a:pt x="8522" y="7069"/>
                    </a:cubicBezTo>
                    <a:cubicBezTo>
                      <a:pt x="8547" y="6993"/>
                      <a:pt x="8447" y="6868"/>
                      <a:pt x="8422" y="6793"/>
                    </a:cubicBezTo>
                    <a:close/>
                    <a:moveTo>
                      <a:pt x="7770" y="2708"/>
                    </a:moveTo>
                    <a:cubicBezTo>
                      <a:pt x="7394" y="2758"/>
                      <a:pt x="7269" y="3033"/>
                      <a:pt x="7093" y="3284"/>
                    </a:cubicBezTo>
                    <a:cubicBezTo>
                      <a:pt x="7068" y="3334"/>
                      <a:pt x="7118" y="3485"/>
                      <a:pt x="7169" y="3560"/>
                    </a:cubicBezTo>
                    <a:cubicBezTo>
                      <a:pt x="7194" y="3610"/>
                      <a:pt x="7319" y="3610"/>
                      <a:pt x="7369" y="3560"/>
                    </a:cubicBezTo>
                    <a:cubicBezTo>
                      <a:pt x="7645" y="3359"/>
                      <a:pt x="7870" y="3109"/>
                      <a:pt x="7770" y="2708"/>
                    </a:cubicBezTo>
                    <a:close/>
                    <a:moveTo>
                      <a:pt x="11154" y="25289"/>
                    </a:moveTo>
                    <a:cubicBezTo>
                      <a:pt x="11530" y="24663"/>
                      <a:pt x="11530" y="24663"/>
                      <a:pt x="11429" y="24186"/>
                    </a:cubicBezTo>
                    <a:cubicBezTo>
                      <a:pt x="11103" y="24437"/>
                      <a:pt x="10903" y="24688"/>
                      <a:pt x="11154" y="25289"/>
                    </a:cubicBezTo>
                    <a:close/>
                    <a:moveTo>
                      <a:pt x="7670" y="1455"/>
                    </a:moveTo>
                    <a:cubicBezTo>
                      <a:pt x="7570" y="1455"/>
                      <a:pt x="7469" y="1429"/>
                      <a:pt x="7419" y="1455"/>
                    </a:cubicBezTo>
                    <a:cubicBezTo>
                      <a:pt x="7269" y="1555"/>
                      <a:pt x="7118" y="1680"/>
                      <a:pt x="6993" y="1805"/>
                    </a:cubicBezTo>
                    <a:cubicBezTo>
                      <a:pt x="6743" y="2056"/>
                      <a:pt x="6717" y="2307"/>
                      <a:pt x="6893" y="2382"/>
                    </a:cubicBezTo>
                    <a:cubicBezTo>
                      <a:pt x="7093" y="2482"/>
                      <a:pt x="7269" y="2407"/>
                      <a:pt x="7394" y="2257"/>
                    </a:cubicBezTo>
                    <a:cubicBezTo>
                      <a:pt x="7545" y="2081"/>
                      <a:pt x="7695" y="1906"/>
                      <a:pt x="7795" y="1705"/>
                    </a:cubicBezTo>
                    <a:cubicBezTo>
                      <a:pt x="7820" y="1655"/>
                      <a:pt x="7720" y="1530"/>
                      <a:pt x="7670" y="1455"/>
                    </a:cubicBezTo>
                    <a:close/>
                    <a:moveTo>
                      <a:pt x="10652" y="20978"/>
                    </a:moveTo>
                    <a:cubicBezTo>
                      <a:pt x="10602" y="20928"/>
                      <a:pt x="10577" y="20828"/>
                      <a:pt x="10527" y="20803"/>
                    </a:cubicBezTo>
                    <a:cubicBezTo>
                      <a:pt x="10251" y="20678"/>
                      <a:pt x="10076" y="20828"/>
                      <a:pt x="9900" y="20978"/>
                    </a:cubicBezTo>
                    <a:cubicBezTo>
                      <a:pt x="9750" y="21129"/>
                      <a:pt x="9625" y="21304"/>
                      <a:pt x="9750" y="21505"/>
                    </a:cubicBezTo>
                    <a:cubicBezTo>
                      <a:pt x="9800" y="21580"/>
                      <a:pt x="9926" y="21680"/>
                      <a:pt x="10001" y="21680"/>
                    </a:cubicBezTo>
                    <a:cubicBezTo>
                      <a:pt x="10377" y="21680"/>
                      <a:pt x="10652" y="21354"/>
                      <a:pt x="10652" y="20978"/>
                    </a:cubicBezTo>
                    <a:close/>
                    <a:moveTo>
                      <a:pt x="26" y="602"/>
                    </a:moveTo>
                    <a:cubicBezTo>
                      <a:pt x="301" y="527"/>
                      <a:pt x="602" y="402"/>
                      <a:pt x="903" y="352"/>
                    </a:cubicBezTo>
                    <a:cubicBezTo>
                      <a:pt x="2682" y="76"/>
                      <a:pt x="4462" y="1"/>
                      <a:pt x="6266" y="126"/>
                    </a:cubicBezTo>
                    <a:cubicBezTo>
                      <a:pt x="6943" y="176"/>
                      <a:pt x="7620" y="402"/>
                      <a:pt x="8296" y="602"/>
                    </a:cubicBezTo>
                    <a:cubicBezTo>
                      <a:pt x="8722" y="728"/>
                      <a:pt x="8973" y="1154"/>
                      <a:pt x="9098" y="1555"/>
                    </a:cubicBezTo>
                    <a:cubicBezTo>
                      <a:pt x="9299" y="2257"/>
                      <a:pt x="9449" y="2983"/>
                      <a:pt x="9550" y="3710"/>
                    </a:cubicBezTo>
                    <a:cubicBezTo>
                      <a:pt x="9700" y="4612"/>
                      <a:pt x="9775" y="5490"/>
                      <a:pt x="9850" y="6392"/>
                    </a:cubicBezTo>
                    <a:cubicBezTo>
                      <a:pt x="9951" y="7595"/>
                      <a:pt x="10076" y="8798"/>
                      <a:pt x="10126" y="10026"/>
                    </a:cubicBezTo>
                    <a:cubicBezTo>
                      <a:pt x="10176" y="11104"/>
                      <a:pt x="10377" y="12181"/>
                      <a:pt x="10627" y="13259"/>
                    </a:cubicBezTo>
                    <a:cubicBezTo>
                      <a:pt x="10803" y="13961"/>
                      <a:pt x="10953" y="14713"/>
                      <a:pt x="11003" y="15440"/>
                    </a:cubicBezTo>
                    <a:cubicBezTo>
                      <a:pt x="11179" y="19149"/>
                      <a:pt x="11880" y="22808"/>
                      <a:pt x="12632" y="26442"/>
                    </a:cubicBezTo>
                    <a:cubicBezTo>
                      <a:pt x="12682" y="26693"/>
                      <a:pt x="12707" y="26968"/>
                      <a:pt x="12733" y="27319"/>
                    </a:cubicBezTo>
                    <a:cubicBezTo>
                      <a:pt x="12457" y="27369"/>
                      <a:pt x="12206" y="27445"/>
                      <a:pt x="11956" y="27445"/>
                    </a:cubicBezTo>
                    <a:cubicBezTo>
                      <a:pt x="11479" y="27495"/>
                      <a:pt x="11003" y="27520"/>
                      <a:pt x="10552" y="27495"/>
                    </a:cubicBezTo>
                    <a:cubicBezTo>
                      <a:pt x="9199" y="27445"/>
                      <a:pt x="7895" y="27670"/>
                      <a:pt x="6592" y="27921"/>
                    </a:cubicBezTo>
                    <a:cubicBezTo>
                      <a:pt x="6417" y="27971"/>
                      <a:pt x="6241" y="27971"/>
                      <a:pt x="6016" y="27971"/>
                    </a:cubicBezTo>
                    <a:cubicBezTo>
                      <a:pt x="5890" y="27269"/>
                      <a:pt x="5765" y="26643"/>
                      <a:pt x="5665" y="25991"/>
                    </a:cubicBezTo>
                    <a:cubicBezTo>
                      <a:pt x="5540" y="25139"/>
                      <a:pt x="5464" y="24287"/>
                      <a:pt x="5389" y="23435"/>
                    </a:cubicBezTo>
                    <a:cubicBezTo>
                      <a:pt x="5139" y="21279"/>
                      <a:pt x="4788" y="19124"/>
                      <a:pt x="4286" y="16993"/>
                    </a:cubicBezTo>
                    <a:cubicBezTo>
                      <a:pt x="3935" y="15515"/>
                      <a:pt x="3685" y="14011"/>
                      <a:pt x="3459" y="12507"/>
                    </a:cubicBezTo>
                    <a:cubicBezTo>
                      <a:pt x="3209" y="10903"/>
                      <a:pt x="2858" y="9299"/>
                      <a:pt x="2382" y="7720"/>
                    </a:cubicBezTo>
                    <a:cubicBezTo>
                      <a:pt x="2256" y="7394"/>
                      <a:pt x="2106" y="7069"/>
                      <a:pt x="1981" y="6743"/>
                    </a:cubicBezTo>
                    <a:cubicBezTo>
                      <a:pt x="1730" y="6016"/>
                      <a:pt x="1379" y="5314"/>
                      <a:pt x="1204" y="4562"/>
                    </a:cubicBezTo>
                    <a:cubicBezTo>
                      <a:pt x="878" y="3309"/>
                      <a:pt x="577" y="2056"/>
                      <a:pt x="26" y="878"/>
                    </a:cubicBezTo>
                    <a:cubicBezTo>
                      <a:pt x="1" y="828"/>
                      <a:pt x="26" y="728"/>
                      <a:pt x="26" y="60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0"/>
              <p:cNvSpPr/>
              <p:nvPr/>
            </p:nvSpPr>
            <p:spPr>
              <a:xfrm flipH="1">
                <a:off x="5704352" y="3051338"/>
                <a:ext cx="503324" cy="2099930"/>
              </a:xfrm>
              <a:custGeom>
                <a:avLst/>
                <a:gdLst/>
                <a:ahLst/>
                <a:cxnLst/>
                <a:rect l="l" t="t" r="r" b="b"/>
                <a:pathLst>
                  <a:path w="10603" h="44237" extrusionOk="0">
                    <a:moveTo>
                      <a:pt x="10402" y="42557"/>
                    </a:moveTo>
                    <a:cubicBezTo>
                      <a:pt x="10076" y="42482"/>
                      <a:pt x="9876" y="42432"/>
                      <a:pt x="9700" y="42407"/>
                    </a:cubicBezTo>
                    <a:cubicBezTo>
                      <a:pt x="9425" y="42407"/>
                      <a:pt x="9274" y="42682"/>
                      <a:pt x="9450" y="42908"/>
                    </a:cubicBezTo>
                    <a:cubicBezTo>
                      <a:pt x="9600" y="43133"/>
                      <a:pt x="9775" y="43359"/>
                      <a:pt x="9951" y="43534"/>
                    </a:cubicBezTo>
                    <a:cubicBezTo>
                      <a:pt x="10151" y="43710"/>
                      <a:pt x="10352" y="43860"/>
                      <a:pt x="10603" y="44036"/>
                    </a:cubicBezTo>
                    <a:cubicBezTo>
                      <a:pt x="10202" y="44236"/>
                      <a:pt x="9901" y="44036"/>
                      <a:pt x="9725" y="43835"/>
                    </a:cubicBezTo>
                    <a:cubicBezTo>
                      <a:pt x="9450" y="43560"/>
                      <a:pt x="9149" y="43209"/>
                      <a:pt x="9124" y="42858"/>
                    </a:cubicBezTo>
                    <a:cubicBezTo>
                      <a:pt x="8923" y="41454"/>
                      <a:pt x="8397" y="40151"/>
                      <a:pt x="8096" y="38773"/>
                    </a:cubicBezTo>
                    <a:cubicBezTo>
                      <a:pt x="7420" y="35640"/>
                      <a:pt x="6718" y="32507"/>
                      <a:pt x="6016" y="29399"/>
                    </a:cubicBezTo>
                    <a:cubicBezTo>
                      <a:pt x="5941" y="29023"/>
                      <a:pt x="5816" y="28647"/>
                      <a:pt x="5765" y="28246"/>
                    </a:cubicBezTo>
                    <a:cubicBezTo>
                      <a:pt x="5239" y="25289"/>
                      <a:pt x="4562" y="22356"/>
                      <a:pt x="3961" y="19424"/>
                    </a:cubicBezTo>
                    <a:cubicBezTo>
                      <a:pt x="3911" y="19224"/>
                      <a:pt x="3886" y="19023"/>
                      <a:pt x="3836" y="18848"/>
                    </a:cubicBezTo>
                    <a:cubicBezTo>
                      <a:pt x="2883" y="16091"/>
                      <a:pt x="2507" y="13208"/>
                      <a:pt x="1906" y="10401"/>
                    </a:cubicBezTo>
                    <a:cubicBezTo>
                      <a:pt x="1555" y="8823"/>
                      <a:pt x="1404" y="7218"/>
                      <a:pt x="1104" y="5665"/>
                    </a:cubicBezTo>
                    <a:cubicBezTo>
                      <a:pt x="878" y="4411"/>
                      <a:pt x="577" y="3208"/>
                      <a:pt x="327" y="1980"/>
                    </a:cubicBezTo>
                    <a:cubicBezTo>
                      <a:pt x="176" y="1379"/>
                      <a:pt x="101" y="777"/>
                      <a:pt x="1" y="176"/>
                    </a:cubicBezTo>
                    <a:cubicBezTo>
                      <a:pt x="477" y="0"/>
                      <a:pt x="477" y="0"/>
                      <a:pt x="1379" y="126"/>
                    </a:cubicBezTo>
                    <a:cubicBezTo>
                      <a:pt x="1655" y="2030"/>
                      <a:pt x="1956" y="3960"/>
                      <a:pt x="2257" y="5890"/>
                    </a:cubicBezTo>
                    <a:cubicBezTo>
                      <a:pt x="2282" y="6116"/>
                      <a:pt x="2382" y="6341"/>
                      <a:pt x="2432" y="6567"/>
                    </a:cubicBezTo>
                    <a:cubicBezTo>
                      <a:pt x="2507" y="6792"/>
                      <a:pt x="2633" y="7018"/>
                      <a:pt x="2633" y="7244"/>
                    </a:cubicBezTo>
                    <a:cubicBezTo>
                      <a:pt x="2658" y="8346"/>
                      <a:pt x="3084" y="9374"/>
                      <a:pt x="3284" y="10452"/>
                    </a:cubicBezTo>
                    <a:cubicBezTo>
                      <a:pt x="3384" y="10928"/>
                      <a:pt x="3359" y="11454"/>
                      <a:pt x="3460" y="11955"/>
                    </a:cubicBezTo>
                    <a:cubicBezTo>
                      <a:pt x="3760" y="13484"/>
                      <a:pt x="4086" y="15013"/>
                      <a:pt x="4437" y="16542"/>
                    </a:cubicBezTo>
                    <a:cubicBezTo>
                      <a:pt x="4613" y="17294"/>
                      <a:pt x="4813" y="18046"/>
                      <a:pt x="4813" y="18848"/>
                    </a:cubicBezTo>
                    <a:cubicBezTo>
                      <a:pt x="4813" y="19073"/>
                      <a:pt x="4813" y="19324"/>
                      <a:pt x="4888" y="19524"/>
                    </a:cubicBezTo>
                    <a:cubicBezTo>
                      <a:pt x="5490" y="21003"/>
                      <a:pt x="5590" y="22582"/>
                      <a:pt x="6116" y="24061"/>
                    </a:cubicBezTo>
                    <a:cubicBezTo>
                      <a:pt x="6367" y="24863"/>
                      <a:pt x="6467" y="25740"/>
                      <a:pt x="6668" y="26567"/>
                    </a:cubicBezTo>
                    <a:cubicBezTo>
                      <a:pt x="6918" y="27620"/>
                      <a:pt x="7244" y="28672"/>
                      <a:pt x="7520" y="29725"/>
                    </a:cubicBezTo>
                    <a:cubicBezTo>
                      <a:pt x="7695" y="30477"/>
                      <a:pt x="7821" y="31254"/>
                      <a:pt x="7971" y="32006"/>
                    </a:cubicBezTo>
                    <a:cubicBezTo>
                      <a:pt x="8196" y="33108"/>
                      <a:pt x="8397" y="34236"/>
                      <a:pt x="8648" y="35339"/>
                    </a:cubicBezTo>
                    <a:cubicBezTo>
                      <a:pt x="8773" y="35940"/>
                      <a:pt x="8923" y="36542"/>
                      <a:pt x="9074" y="37169"/>
                    </a:cubicBezTo>
                    <a:cubicBezTo>
                      <a:pt x="9249" y="37945"/>
                      <a:pt x="9425" y="38747"/>
                      <a:pt x="9625" y="39549"/>
                    </a:cubicBezTo>
                    <a:cubicBezTo>
                      <a:pt x="9851" y="40502"/>
                      <a:pt x="10126" y="41429"/>
                      <a:pt x="10402" y="4255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0"/>
              <p:cNvSpPr/>
              <p:nvPr/>
            </p:nvSpPr>
            <p:spPr>
              <a:xfrm flipH="1">
                <a:off x="7565110" y="3280955"/>
                <a:ext cx="101206" cy="141603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983" extrusionOk="0">
                    <a:moveTo>
                      <a:pt x="1" y="853"/>
                    </a:moveTo>
                    <a:cubicBezTo>
                      <a:pt x="728" y="527"/>
                      <a:pt x="1304" y="276"/>
                      <a:pt x="1931" y="1"/>
                    </a:cubicBezTo>
                    <a:cubicBezTo>
                      <a:pt x="2006" y="201"/>
                      <a:pt x="2131" y="376"/>
                      <a:pt x="2106" y="552"/>
                    </a:cubicBezTo>
                    <a:cubicBezTo>
                      <a:pt x="2006" y="1354"/>
                      <a:pt x="1881" y="2131"/>
                      <a:pt x="1755" y="2933"/>
                    </a:cubicBezTo>
                    <a:cubicBezTo>
                      <a:pt x="1755" y="2958"/>
                      <a:pt x="1680" y="2958"/>
                      <a:pt x="1630" y="2983"/>
                    </a:cubicBezTo>
                    <a:cubicBezTo>
                      <a:pt x="1430" y="2632"/>
                      <a:pt x="1229" y="2256"/>
                      <a:pt x="978" y="1930"/>
                    </a:cubicBezTo>
                    <a:cubicBezTo>
                      <a:pt x="728" y="1579"/>
                      <a:pt x="427" y="1304"/>
                      <a:pt x="1" y="853"/>
                    </a:cubicBezTo>
                    <a:close/>
                  </a:path>
                </a:pathLst>
              </a:custGeom>
              <a:solidFill>
                <a:srgbClr val="CC9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0"/>
              <p:cNvSpPr/>
              <p:nvPr/>
            </p:nvSpPr>
            <p:spPr>
              <a:xfrm flipH="1">
                <a:off x="6740648" y="2050743"/>
                <a:ext cx="759093" cy="818573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17244" extrusionOk="0">
                    <a:moveTo>
                      <a:pt x="11555" y="15615"/>
                    </a:moveTo>
                    <a:cubicBezTo>
                      <a:pt x="11079" y="15439"/>
                      <a:pt x="10602" y="15264"/>
                      <a:pt x="10151" y="15113"/>
                    </a:cubicBezTo>
                    <a:cubicBezTo>
                      <a:pt x="9850" y="15289"/>
                      <a:pt x="9901" y="15514"/>
                      <a:pt x="10026" y="15715"/>
                    </a:cubicBezTo>
                    <a:cubicBezTo>
                      <a:pt x="10201" y="16116"/>
                      <a:pt x="10377" y="16492"/>
                      <a:pt x="10527" y="16893"/>
                    </a:cubicBezTo>
                    <a:cubicBezTo>
                      <a:pt x="10552" y="16968"/>
                      <a:pt x="10402" y="17144"/>
                      <a:pt x="10302" y="17219"/>
                    </a:cubicBezTo>
                    <a:cubicBezTo>
                      <a:pt x="10251" y="17244"/>
                      <a:pt x="10026" y="17144"/>
                      <a:pt x="10026" y="17068"/>
                    </a:cubicBezTo>
                    <a:cubicBezTo>
                      <a:pt x="9926" y="16592"/>
                      <a:pt x="9876" y="16066"/>
                      <a:pt x="9750" y="15590"/>
                    </a:cubicBezTo>
                    <a:cubicBezTo>
                      <a:pt x="9725" y="15439"/>
                      <a:pt x="9575" y="15289"/>
                      <a:pt x="9424" y="15088"/>
                    </a:cubicBezTo>
                    <a:cubicBezTo>
                      <a:pt x="9099" y="15489"/>
                      <a:pt x="8848" y="15790"/>
                      <a:pt x="8472" y="16266"/>
                    </a:cubicBezTo>
                    <a:cubicBezTo>
                      <a:pt x="8447" y="15815"/>
                      <a:pt x="8447" y="15565"/>
                      <a:pt x="8422" y="15314"/>
                    </a:cubicBezTo>
                    <a:cubicBezTo>
                      <a:pt x="8397" y="14988"/>
                      <a:pt x="8297" y="14738"/>
                      <a:pt x="8096" y="14462"/>
                    </a:cubicBezTo>
                    <a:cubicBezTo>
                      <a:pt x="7845" y="14086"/>
                      <a:pt x="7720" y="13610"/>
                      <a:pt x="7520" y="13209"/>
                    </a:cubicBezTo>
                    <a:cubicBezTo>
                      <a:pt x="7294" y="12707"/>
                      <a:pt x="7068" y="12206"/>
                      <a:pt x="6793" y="11730"/>
                    </a:cubicBezTo>
                    <a:cubicBezTo>
                      <a:pt x="6642" y="11454"/>
                      <a:pt x="6342" y="11304"/>
                      <a:pt x="5991" y="11329"/>
                    </a:cubicBezTo>
                    <a:cubicBezTo>
                      <a:pt x="5439" y="11354"/>
                      <a:pt x="5089" y="11655"/>
                      <a:pt x="5114" y="12206"/>
                    </a:cubicBezTo>
                    <a:cubicBezTo>
                      <a:pt x="5139" y="12958"/>
                      <a:pt x="5214" y="13685"/>
                      <a:pt x="5289" y="14437"/>
                    </a:cubicBezTo>
                    <a:cubicBezTo>
                      <a:pt x="5339" y="15063"/>
                      <a:pt x="5189" y="15640"/>
                      <a:pt x="4888" y="16316"/>
                    </a:cubicBezTo>
                    <a:cubicBezTo>
                      <a:pt x="4587" y="15740"/>
                      <a:pt x="4662" y="15264"/>
                      <a:pt x="4688" y="14763"/>
                    </a:cubicBezTo>
                    <a:cubicBezTo>
                      <a:pt x="4763" y="13509"/>
                      <a:pt x="4612" y="12256"/>
                      <a:pt x="4387" y="11028"/>
                    </a:cubicBezTo>
                    <a:cubicBezTo>
                      <a:pt x="4362" y="10928"/>
                      <a:pt x="4211" y="10778"/>
                      <a:pt x="4086" y="10753"/>
                    </a:cubicBezTo>
                    <a:cubicBezTo>
                      <a:pt x="3835" y="10677"/>
                      <a:pt x="3735" y="10878"/>
                      <a:pt x="3685" y="11078"/>
                    </a:cubicBezTo>
                    <a:cubicBezTo>
                      <a:pt x="3660" y="11179"/>
                      <a:pt x="3660" y="11304"/>
                      <a:pt x="3635" y="11429"/>
                    </a:cubicBezTo>
                    <a:cubicBezTo>
                      <a:pt x="3459" y="12106"/>
                      <a:pt x="3284" y="12783"/>
                      <a:pt x="3109" y="13459"/>
                    </a:cubicBezTo>
                    <a:cubicBezTo>
                      <a:pt x="3008" y="13785"/>
                      <a:pt x="2858" y="14111"/>
                      <a:pt x="2733" y="14437"/>
                    </a:cubicBezTo>
                    <a:cubicBezTo>
                      <a:pt x="2382" y="14387"/>
                      <a:pt x="2507" y="14136"/>
                      <a:pt x="2482" y="13986"/>
                    </a:cubicBezTo>
                    <a:cubicBezTo>
                      <a:pt x="2357" y="12883"/>
                      <a:pt x="2231" y="11805"/>
                      <a:pt x="2131" y="10727"/>
                    </a:cubicBezTo>
                    <a:cubicBezTo>
                      <a:pt x="2106" y="10477"/>
                      <a:pt x="2056" y="10251"/>
                      <a:pt x="2006" y="10026"/>
                    </a:cubicBezTo>
                    <a:cubicBezTo>
                      <a:pt x="1956" y="9775"/>
                      <a:pt x="1755" y="9650"/>
                      <a:pt x="1505" y="9650"/>
                    </a:cubicBezTo>
                    <a:cubicBezTo>
                      <a:pt x="1229" y="9650"/>
                      <a:pt x="1003" y="9725"/>
                      <a:pt x="953" y="9976"/>
                    </a:cubicBezTo>
                    <a:cubicBezTo>
                      <a:pt x="853" y="10427"/>
                      <a:pt x="778" y="10903"/>
                      <a:pt x="753" y="11354"/>
                    </a:cubicBezTo>
                    <a:cubicBezTo>
                      <a:pt x="728" y="11755"/>
                      <a:pt x="627" y="12106"/>
                      <a:pt x="352" y="12457"/>
                    </a:cubicBezTo>
                    <a:cubicBezTo>
                      <a:pt x="76" y="12081"/>
                      <a:pt x="377" y="11830"/>
                      <a:pt x="352" y="11529"/>
                    </a:cubicBezTo>
                    <a:cubicBezTo>
                      <a:pt x="327" y="11229"/>
                      <a:pt x="327" y="10903"/>
                      <a:pt x="327" y="10602"/>
                    </a:cubicBezTo>
                    <a:cubicBezTo>
                      <a:pt x="327" y="9900"/>
                      <a:pt x="352" y="9199"/>
                      <a:pt x="302" y="8497"/>
                    </a:cubicBezTo>
                    <a:cubicBezTo>
                      <a:pt x="251" y="7670"/>
                      <a:pt x="151" y="6868"/>
                      <a:pt x="76" y="6041"/>
                    </a:cubicBezTo>
                    <a:cubicBezTo>
                      <a:pt x="1" y="5414"/>
                      <a:pt x="126" y="4813"/>
                      <a:pt x="276" y="4186"/>
                    </a:cubicBezTo>
                    <a:cubicBezTo>
                      <a:pt x="1179" y="4136"/>
                      <a:pt x="1680" y="4587"/>
                      <a:pt x="1981" y="5339"/>
                    </a:cubicBezTo>
                    <a:cubicBezTo>
                      <a:pt x="2181" y="5890"/>
                      <a:pt x="2407" y="6442"/>
                      <a:pt x="2607" y="6968"/>
                    </a:cubicBezTo>
                    <a:cubicBezTo>
                      <a:pt x="2682" y="7143"/>
                      <a:pt x="2783" y="7344"/>
                      <a:pt x="2883" y="7494"/>
                    </a:cubicBezTo>
                    <a:cubicBezTo>
                      <a:pt x="3309" y="8021"/>
                      <a:pt x="4512" y="8146"/>
                      <a:pt x="5013" y="7695"/>
                    </a:cubicBezTo>
                    <a:cubicBezTo>
                      <a:pt x="5164" y="7545"/>
                      <a:pt x="5289" y="7294"/>
                      <a:pt x="5289" y="7068"/>
                    </a:cubicBezTo>
                    <a:cubicBezTo>
                      <a:pt x="5289" y="6642"/>
                      <a:pt x="5264" y="6216"/>
                      <a:pt x="5189" y="5790"/>
                    </a:cubicBezTo>
                    <a:cubicBezTo>
                      <a:pt x="5013" y="4963"/>
                      <a:pt x="4738" y="4136"/>
                      <a:pt x="4587" y="3309"/>
                    </a:cubicBezTo>
                    <a:cubicBezTo>
                      <a:pt x="4437" y="2607"/>
                      <a:pt x="4387" y="1905"/>
                      <a:pt x="4312" y="1304"/>
                    </a:cubicBezTo>
                    <a:cubicBezTo>
                      <a:pt x="4988" y="577"/>
                      <a:pt x="5590" y="1"/>
                      <a:pt x="6642" y="427"/>
                    </a:cubicBezTo>
                    <a:cubicBezTo>
                      <a:pt x="6642" y="602"/>
                      <a:pt x="6693" y="853"/>
                      <a:pt x="6642" y="1053"/>
                    </a:cubicBezTo>
                    <a:cubicBezTo>
                      <a:pt x="6442" y="2331"/>
                      <a:pt x="6943" y="3459"/>
                      <a:pt x="7495" y="4512"/>
                    </a:cubicBezTo>
                    <a:cubicBezTo>
                      <a:pt x="7870" y="5189"/>
                      <a:pt x="8472" y="5715"/>
                      <a:pt x="8998" y="6266"/>
                    </a:cubicBezTo>
                    <a:cubicBezTo>
                      <a:pt x="9124" y="6392"/>
                      <a:pt x="9349" y="6467"/>
                      <a:pt x="9525" y="6492"/>
                    </a:cubicBezTo>
                    <a:cubicBezTo>
                      <a:pt x="10452" y="6492"/>
                      <a:pt x="11229" y="5615"/>
                      <a:pt x="11079" y="4687"/>
                    </a:cubicBezTo>
                    <a:cubicBezTo>
                      <a:pt x="10978" y="4061"/>
                      <a:pt x="10828" y="3409"/>
                      <a:pt x="10652" y="2758"/>
                    </a:cubicBezTo>
                    <a:cubicBezTo>
                      <a:pt x="10427" y="1981"/>
                      <a:pt x="10678" y="1404"/>
                      <a:pt x="11354" y="878"/>
                    </a:cubicBezTo>
                    <a:cubicBezTo>
                      <a:pt x="11830" y="1304"/>
                      <a:pt x="12307" y="1705"/>
                      <a:pt x="12607" y="2256"/>
                    </a:cubicBezTo>
                    <a:cubicBezTo>
                      <a:pt x="12908" y="2858"/>
                      <a:pt x="13259" y="3409"/>
                      <a:pt x="13560" y="4011"/>
                    </a:cubicBezTo>
                    <a:cubicBezTo>
                      <a:pt x="14186" y="5314"/>
                      <a:pt x="15089" y="6417"/>
                      <a:pt x="15991" y="7620"/>
                    </a:cubicBezTo>
                    <a:cubicBezTo>
                      <a:pt x="15640" y="7745"/>
                      <a:pt x="15465" y="7519"/>
                      <a:pt x="15289" y="7344"/>
                    </a:cubicBezTo>
                    <a:cubicBezTo>
                      <a:pt x="14913" y="6968"/>
                      <a:pt x="14587" y="6542"/>
                      <a:pt x="14211" y="6141"/>
                    </a:cubicBezTo>
                    <a:cubicBezTo>
                      <a:pt x="13986" y="5890"/>
                      <a:pt x="13735" y="5890"/>
                      <a:pt x="13485" y="6066"/>
                    </a:cubicBezTo>
                    <a:cubicBezTo>
                      <a:pt x="13209" y="6241"/>
                      <a:pt x="13134" y="6492"/>
                      <a:pt x="13284" y="6793"/>
                    </a:cubicBezTo>
                    <a:cubicBezTo>
                      <a:pt x="13760" y="7720"/>
                      <a:pt x="14261" y="8647"/>
                      <a:pt x="14763" y="9575"/>
                    </a:cubicBezTo>
                    <a:cubicBezTo>
                      <a:pt x="14938" y="9900"/>
                      <a:pt x="15089" y="10251"/>
                      <a:pt x="15364" y="10778"/>
                    </a:cubicBezTo>
                    <a:cubicBezTo>
                      <a:pt x="13986" y="10126"/>
                      <a:pt x="13209" y="9098"/>
                      <a:pt x="12131" y="8271"/>
                    </a:cubicBezTo>
                    <a:cubicBezTo>
                      <a:pt x="12006" y="8447"/>
                      <a:pt x="11855" y="8597"/>
                      <a:pt x="11855" y="8748"/>
                    </a:cubicBezTo>
                    <a:cubicBezTo>
                      <a:pt x="11830" y="8923"/>
                      <a:pt x="11931" y="9123"/>
                      <a:pt x="12031" y="9274"/>
                    </a:cubicBezTo>
                    <a:cubicBezTo>
                      <a:pt x="12657" y="10352"/>
                      <a:pt x="13109" y="11529"/>
                      <a:pt x="13986" y="12482"/>
                    </a:cubicBezTo>
                    <a:cubicBezTo>
                      <a:pt x="14211" y="12707"/>
                      <a:pt x="14337" y="13083"/>
                      <a:pt x="14512" y="13434"/>
                    </a:cubicBezTo>
                    <a:cubicBezTo>
                      <a:pt x="13961" y="13284"/>
                      <a:pt x="13434" y="12858"/>
                      <a:pt x="13109" y="12331"/>
                    </a:cubicBezTo>
                    <a:cubicBezTo>
                      <a:pt x="12858" y="11905"/>
                      <a:pt x="12607" y="11454"/>
                      <a:pt x="12357" y="11003"/>
                    </a:cubicBezTo>
                    <a:cubicBezTo>
                      <a:pt x="12231" y="10778"/>
                      <a:pt x="12106" y="10527"/>
                      <a:pt x="11931" y="10301"/>
                    </a:cubicBezTo>
                    <a:cubicBezTo>
                      <a:pt x="11655" y="9900"/>
                      <a:pt x="11354" y="9775"/>
                      <a:pt x="10953" y="9925"/>
                    </a:cubicBezTo>
                    <a:cubicBezTo>
                      <a:pt x="10477" y="10101"/>
                      <a:pt x="10226" y="10452"/>
                      <a:pt x="10277" y="10903"/>
                    </a:cubicBezTo>
                    <a:cubicBezTo>
                      <a:pt x="10352" y="11479"/>
                      <a:pt x="10502" y="12056"/>
                      <a:pt x="10552" y="12632"/>
                    </a:cubicBezTo>
                    <a:cubicBezTo>
                      <a:pt x="10602" y="13083"/>
                      <a:pt x="10853" y="13509"/>
                      <a:pt x="10728" y="14011"/>
                    </a:cubicBezTo>
                    <a:cubicBezTo>
                      <a:pt x="10652" y="14236"/>
                      <a:pt x="10878" y="14587"/>
                      <a:pt x="11028" y="14863"/>
                    </a:cubicBezTo>
                    <a:cubicBezTo>
                      <a:pt x="11154" y="15113"/>
                      <a:pt x="11354" y="15364"/>
                      <a:pt x="11530" y="15615"/>
                    </a:cubicBezTo>
                    <a:lnTo>
                      <a:pt x="11555" y="1561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0"/>
              <p:cNvSpPr/>
              <p:nvPr/>
            </p:nvSpPr>
            <p:spPr>
              <a:xfrm flipH="1">
                <a:off x="6944046" y="2791956"/>
                <a:ext cx="8402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" extrusionOk="0">
                    <a:moveTo>
                      <a:pt x="1" y="1"/>
                    </a:moveTo>
                    <a:cubicBezTo>
                      <a:pt x="51" y="1"/>
                      <a:pt x="126" y="1"/>
                      <a:pt x="176" y="1"/>
                    </a:cubicBezTo>
                    <a:lnTo>
                      <a:pt x="176" y="1"/>
                    </a:lnTo>
                    <a:cubicBezTo>
                      <a:pt x="126" y="1"/>
                      <a:pt x="76" y="1"/>
                      <a:pt x="26" y="1"/>
                    </a:cubicBezTo>
                    <a:cubicBezTo>
                      <a:pt x="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795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0"/>
              <p:cNvSpPr/>
              <p:nvPr/>
            </p:nvSpPr>
            <p:spPr>
              <a:xfrm flipH="1">
                <a:off x="6656152" y="1966291"/>
                <a:ext cx="880474" cy="993452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20928" extrusionOk="0">
                    <a:moveTo>
                      <a:pt x="12332" y="17394"/>
                    </a:moveTo>
                    <a:cubicBezTo>
                      <a:pt x="12382" y="17394"/>
                      <a:pt x="12432" y="17394"/>
                      <a:pt x="12482" y="17394"/>
                    </a:cubicBezTo>
                    <a:lnTo>
                      <a:pt x="12482" y="17394"/>
                    </a:lnTo>
                    <a:cubicBezTo>
                      <a:pt x="12432" y="17394"/>
                      <a:pt x="12357" y="17394"/>
                      <a:pt x="12307" y="17394"/>
                    </a:cubicBezTo>
                    <a:cubicBezTo>
                      <a:pt x="12131" y="17143"/>
                      <a:pt x="11931" y="16892"/>
                      <a:pt x="11805" y="16642"/>
                    </a:cubicBezTo>
                    <a:cubicBezTo>
                      <a:pt x="11655" y="16366"/>
                      <a:pt x="11429" y="16015"/>
                      <a:pt x="11505" y="15790"/>
                    </a:cubicBezTo>
                    <a:cubicBezTo>
                      <a:pt x="11630" y="15288"/>
                      <a:pt x="11379" y="14862"/>
                      <a:pt x="11329" y="14411"/>
                    </a:cubicBezTo>
                    <a:cubicBezTo>
                      <a:pt x="11279" y="13835"/>
                      <a:pt x="11129" y="13258"/>
                      <a:pt x="11054" y="12682"/>
                    </a:cubicBezTo>
                    <a:cubicBezTo>
                      <a:pt x="11003" y="12231"/>
                      <a:pt x="11254" y="11880"/>
                      <a:pt x="11730" y="11704"/>
                    </a:cubicBezTo>
                    <a:cubicBezTo>
                      <a:pt x="12131" y="11554"/>
                      <a:pt x="12432" y="11679"/>
                      <a:pt x="12708" y="12080"/>
                    </a:cubicBezTo>
                    <a:cubicBezTo>
                      <a:pt x="12883" y="12306"/>
                      <a:pt x="13008" y="12557"/>
                      <a:pt x="13134" y="12782"/>
                    </a:cubicBezTo>
                    <a:cubicBezTo>
                      <a:pt x="13384" y="13233"/>
                      <a:pt x="13635" y="13684"/>
                      <a:pt x="13886" y="14110"/>
                    </a:cubicBezTo>
                    <a:cubicBezTo>
                      <a:pt x="14211" y="14637"/>
                      <a:pt x="14738" y="15063"/>
                      <a:pt x="15289" y="15213"/>
                    </a:cubicBezTo>
                    <a:cubicBezTo>
                      <a:pt x="15114" y="14862"/>
                      <a:pt x="14988" y="14486"/>
                      <a:pt x="14763" y="14261"/>
                    </a:cubicBezTo>
                    <a:cubicBezTo>
                      <a:pt x="13886" y="13308"/>
                      <a:pt x="13434" y="12131"/>
                      <a:pt x="12808" y="11053"/>
                    </a:cubicBezTo>
                    <a:cubicBezTo>
                      <a:pt x="12708" y="10902"/>
                      <a:pt x="12607" y="10702"/>
                      <a:pt x="12632" y="10527"/>
                    </a:cubicBezTo>
                    <a:cubicBezTo>
                      <a:pt x="12632" y="10376"/>
                      <a:pt x="12783" y="10226"/>
                      <a:pt x="12908" y="10050"/>
                    </a:cubicBezTo>
                    <a:cubicBezTo>
                      <a:pt x="13986" y="10877"/>
                      <a:pt x="14763" y="11905"/>
                      <a:pt x="16141" y="12557"/>
                    </a:cubicBezTo>
                    <a:cubicBezTo>
                      <a:pt x="15866" y="12030"/>
                      <a:pt x="15715" y="11679"/>
                      <a:pt x="15540" y="11354"/>
                    </a:cubicBezTo>
                    <a:cubicBezTo>
                      <a:pt x="15038" y="10426"/>
                      <a:pt x="14537" y="9499"/>
                      <a:pt x="14061" y="8572"/>
                    </a:cubicBezTo>
                    <a:cubicBezTo>
                      <a:pt x="13911" y="8271"/>
                      <a:pt x="13986" y="8020"/>
                      <a:pt x="14262" y="7845"/>
                    </a:cubicBezTo>
                    <a:cubicBezTo>
                      <a:pt x="14512" y="7669"/>
                      <a:pt x="14763" y="7669"/>
                      <a:pt x="14988" y="7920"/>
                    </a:cubicBezTo>
                    <a:cubicBezTo>
                      <a:pt x="15364" y="8321"/>
                      <a:pt x="15690" y="8747"/>
                      <a:pt x="16066" y="9123"/>
                    </a:cubicBezTo>
                    <a:cubicBezTo>
                      <a:pt x="16242" y="9298"/>
                      <a:pt x="16417" y="9524"/>
                      <a:pt x="16768" y="9399"/>
                    </a:cubicBezTo>
                    <a:cubicBezTo>
                      <a:pt x="15866" y="8196"/>
                      <a:pt x="14963" y="7093"/>
                      <a:pt x="14337" y="5790"/>
                    </a:cubicBezTo>
                    <a:cubicBezTo>
                      <a:pt x="14036" y="5188"/>
                      <a:pt x="13685" y="4637"/>
                      <a:pt x="13384" y="4035"/>
                    </a:cubicBezTo>
                    <a:cubicBezTo>
                      <a:pt x="13084" y="3484"/>
                      <a:pt x="12607" y="3083"/>
                      <a:pt x="12131" y="2657"/>
                    </a:cubicBezTo>
                    <a:cubicBezTo>
                      <a:pt x="11455" y="3183"/>
                      <a:pt x="11204" y="3760"/>
                      <a:pt x="11429" y="4537"/>
                    </a:cubicBezTo>
                    <a:cubicBezTo>
                      <a:pt x="11605" y="5188"/>
                      <a:pt x="11755" y="5840"/>
                      <a:pt x="11856" y="6466"/>
                    </a:cubicBezTo>
                    <a:cubicBezTo>
                      <a:pt x="12006" y="7394"/>
                      <a:pt x="11229" y="8271"/>
                      <a:pt x="10302" y="8271"/>
                    </a:cubicBezTo>
                    <a:cubicBezTo>
                      <a:pt x="10126" y="8246"/>
                      <a:pt x="9901" y="8171"/>
                      <a:pt x="9775" y="8045"/>
                    </a:cubicBezTo>
                    <a:cubicBezTo>
                      <a:pt x="9249" y="7494"/>
                      <a:pt x="8647" y="6968"/>
                      <a:pt x="8272" y="6291"/>
                    </a:cubicBezTo>
                    <a:cubicBezTo>
                      <a:pt x="7720" y="5238"/>
                      <a:pt x="7219" y="4110"/>
                      <a:pt x="7419" y="2832"/>
                    </a:cubicBezTo>
                    <a:cubicBezTo>
                      <a:pt x="7470" y="2632"/>
                      <a:pt x="7419" y="2381"/>
                      <a:pt x="7419" y="2206"/>
                    </a:cubicBezTo>
                    <a:cubicBezTo>
                      <a:pt x="6367" y="1780"/>
                      <a:pt x="5765" y="2356"/>
                      <a:pt x="5089" y="3083"/>
                    </a:cubicBezTo>
                    <a:cubicBezTo>
                      <a:pt x="5164" y="3684"/>
                      <a:pt x="5214" y="4386"/>
                      <a:pt x="5364" y="5088"/>
                    </a:cubicBezTo>
                    <a:cubicBezTo>
                      <a:pt x="5515" y="5915"/>
                      <a:pt x="5790" y="6742"/>
                      <a:pt x="5966" y="7569"/>
                    </a:cubicBezTo>
                    <a:cubicBezTo>
                      <a:pt x="6041" y="7995"/>
                      <a:pt x="6066" y="8421"/>
                      <a:pt x="6066" y="8847"/>
                    </a:cubicBezTo>
                    <a:cubicBezTo>
                      <a:pt x="6066" y="9073"/>
                      <a:pt x="5941" y="9324"/>
                      <a:pt x="5790" y="9474"/>
                    </a:cubicBezTo>
                    <a:cubicBezTo>
                      <a:pt x="5289" y="9925"/>
                      <a:pt x="4086" y="9800"/>
                      <a:pt x="3660" y="9273"/>
                    </a:cubicBezTo>
                    <a:cubicBezTo>
                      <a:pt x="3560" y="9123"/>
                      <a:pt x="3459" y="8922"/>
                      <a:pt x="3384" y="8747"/>
                    </a:cubicBezTo>
                    <a:cubicBezTo>
                      <a:pt x="3184" y="8221"/>
                      <a:pt x="2958" y="7669"/>
                      <a:pt x="2758" y="7118"/>
                    </a:cubicBezTo>
                    <a:cubicBezTo>
                      <a:pt x="2457" y="6366"/>
                      <a:pt x="1956" y="5915"/>
                      <a:pt x="1053" y="5965"/>
                    </a:cubicBezTo>
                    <a:cubicBezTo>
                      <a:pt x="903" y="6592"/>
                      <a:pt x="778" y="7193"/>
                      <a:pt x="853" y="7820"/>
                    </a:cubicBezTo>
                    <a:cubicBezTo>
                      <a:pt x="928" y="8647"/>
                      <a:pt x="1028" y="9449"/>
                      <a:pt x="1079" y="10276"/>
                    </a:cubicBezTo>
                    <a:cubicBezTo>
                      <a:pt x="1129" y="10978"/>
                      <a:pt x="1104" y="11679"/>
                      <a:pt x="1104" y="12381"/>
                    </a:cubicBezTo>
                    <a:cubicBezTo>
                      <a:pt x="1104" y="12682"/>
                      <a:pt x="1104" y="13008"/>
                      <a:pt x="1129" y="13308"/>
                    </a:cubicBezTo>
                    <a:cubicBezTo>
                      <a:pt x="1154" y="13609"/>
                      <a:pt x="853" y="13860"/>
                      <a:pt x="1129" y="14236"/>
                    </a:cubicBezTo>
                    <a:cubicBezTo>
                      <a:pt x="1404" y="13885"/>
                      <a:pt x="1505" y="13534"/>
                      <a:pt x="1530" y="13133"/>
                    </a:cubicBezTo>
                    <a:cubicBezTo>
                      <a:pt x="1555" y="12682"/>
                      <a:pt x="1630" y="12206"/>
                      <a:pt x="1730" y="11755"/>
                    </a:cubicBezTo>
                    <a:cubicBezTo>
                      <a:pt x="1780" y="11504"/>
                      <a:pt x="2006" y="11429"/>
                      <a:pt x="2282" y="11429"/>
                    </a:cubicBezTo>
                    <a:cubicBezTo>
                      <a:pt x="2532" y="11429"/>
                      <a:pt x="2733" y="11554"/>
                      <a:pt x="2783" y="11805"/>
                    </a:cubicBezTo>
                    <a:cubicBezTo>
                      <a:pt x="2833" y="12030"/>
                      <a:pt x="2883" y="12256"/>
                      <a:pt x="2908" y="12506"/>
                    </a:cubicBezTo>
                    <a:cubicBezTo>
                      <a:pt x="3008" y="13584"/>
                      <a:pt x="3134" y="14662"/>
                      <a:pt x="3259" y="15765"/>
                    </a:cubicBezTo>
                    <a:cubicBezTo>
                      <a:pt x="3284" y="15915"/>
                      <a:pt x="3159" y="16166"/>
                      <a:pt x="3510" y="16216"/>
                    </a:cubicBezTo>
                    <a:cubicBezTo>
                      <a:pt x="3635" y="15890"/>
                      <a:pt x="3785" y="15564"/>
                      <a:pt x="3886" y="15238"/>
                    </a:cubicBezTo>
                    <a:cubicBezTo>
                      <a:pt x="4061" y="14562"/>
                      <a:pt x="4236" y="13885"/>
                      <a:pt x="4412" y="13208"/>
                    </a:cubicBezTo>
                    <a:cubicBezTo>
                      <a:pt x="4437" y="13083"/>
                      <a:pt x="4437" y="12958"/>
                      <a:pt x="4462" y="12857"/>
                    </a:cubicBezTo>
                    <a:cubicBezTo>
                      <a:pt x="4512" y="12657"/>
                      <a:pt x="4612" y="12456"/>
                      <a:pt x="4863" y="12532"/>
                    </a:cubicBezTo>
                    <a:cubicBezTo>
                      <a:pt x="4988" y="12557"/>
                      <a:pt x="5139" y="12707"/>
                      <a:pt x="5164" y="12807"/>
                    </a:cubicBezTo>
                    <a:cubicBezTo>
                      <a:pt x="5389" y="14035"/>
                      <a:pt x="5540" y="15288"/>
                      <a:pt x="5465" y="16542"/>
                    </a:cubicBezTo>
                    <a:cubicBezTo>
                      <a:pt x="5439" y="17043"/>
                      <a:pt x="5364" y="17519"/>
                      <a:pt x="5665" y="18095"/>
                    </a:cubicBezTo>
                    <a:cubicBezTo>
                      <a:pt x="5966" y="17419"/>
                      <a:pt x="6116" y="16842"/>
                      <a:pt x="6066" y="16216"/>
                    </a:cubicBezTo>
                    <a:cubicBezTo>
                      <a:pt x="5991" y="15464"/>
                      <a:pt x="5916" y="14737"/>
                      <a:pt x="5891" y="13985"/>
                    </a:cubicBezTo>
                    <a:cubicBezTo>
                      <a:pt x="5866" y="13434"/>
                      <a:pt x="6216" y="13133"/>
                      <a:pt x="6768" y="13108"/>
                    </a:cubicBezTo>
                    <a:cubicBezTo>
                      <a:pt x="7119" y="13083"/>
                      <a:pt x="7419" y="13233"/>
                      <a:pt x="7570" y="13509"/>
                    </a:cubicBezTo>
                    <a:cubicBezTo>
                      <a:pt x="7845" y="13985"/>
                      <a:pt x="8071" y="14486"/>
                      <a:pt x="8297" y="14988"/>
                    </a:cubicBezTo>
                    <a:cubicBezTo>
                      <a:pt x="8497" y="15389"/>
                      <a:pt x="8622" y="15865"/>
                      <a:pt x="8873" y="16241"/>
                    </a:cubicBezTo>
                    <a:cubicBezTo>
                      <a:pt x="9074" y="16517"/>
                      <a:pt x="9174" y="16767"/>
                      <a:pt x="9199" y="17093"/>
                    </a:cubicBezTo>
                    <a:cubicBezTo>
                      <a:pt x="9224" y="17344"/>
                      <a:pt x="9224" y="17594"/>
                      <a:pt x="9249" y="18045"/>
                    </a:cubicBezTo>
                    <a:cubicBezTo>
                      <a:pt x="9625" y="17569"/>
                      <a:pt x="9876" y="17268"/>
                      <a:pt x="10201" y="16867"/>
                    </a:cubicBezTo>
                    <a:cubicBezTo>
                      <a:pt x="10352" y="17068"/>
                      <a:pt x="10502" y="17218"/>
                      <a:pt x="10527" y="17369"/>
                    </a:cubicBezTo>
                    <a:cubicBezTo>
                      <a:pt x="10653" y="17845"/>
                      <a:pt x="10703" y="18371"/>
                      <a:pt x="10803" y="18847"/>
                    </a:cubicBezTo>
                    <a:cubicBezTo>
                      <a:pt x="10803" y="18923"/>
                      <a:pt x="11028" y="19023"/>
                      <a:pt x="11079" y="18998"/>
                    </a:cubicBezTo>
                    <a:cubicBezTo>
                      <a:pt x="11179" y="18923"/>
                      <a:pt x="11329" y="18747"/>
                      <a:pt x="11304" y="18672"/>
                    </a:cubicBezTo>
                    <a:cubicBezTo>
                      <a:pt x="11154" y="18271"/>
                      <a:pt x="10978" y="17895"/>
                      <a:pt x="10803" y="17494"/>
                    </a:cubicBezTo>
                    <a:cubicBezTo>
                      <a:pt x="10678" y="17293"/>
                      <a:pt x="10627" y="17068"/>
                      <a:pt x="10928" y="16892"/>
                    </a:cubicBezTo>
                    <a:cubicBezTo>
                      <a:pt x="11379" y="17043"/>
                      <a:pt x="11856" y="17218"/>
                      <a:pt x="12332" y="17394"/>
                    </a:cubicBezTo>
                    <a:close/>
                    <a:moveTo>
                      <a:pt x="16141" y="17594"/>
                    </a:moveTo>
                    <a:cubicBezTo>
                      <a:pt x="15866" y="17795"/>
                      <a:pt x="15615" y="17920"/>
                      <a:pt x="15440" y="18121"/>
                    </a:cubicBezTo>
                    <a:cubicBezTo>
                      <a:pt x="15264" y="18296"/>
                      <a:pt x="15164" y="18547"/>
                      <a:pt x="14988" y="18822"/>
                    </a:cubicBezTo>
                    <a:cubicBezTo>
                      <a:pt x="14587" y="18847"/>
                      <a:pt x="14161" y="18872"/>
                      <a:pt x="13660" y="18923"/>
                    </a:cubicBezTo>
                    <a:cubicBezTo>
                      <a:pt x="13234" y="18321"/>
                      <a:pt x="12607" y="17970"/>
                      <a:pt x="11881" y="17895"/>
                    </a:cubicBezTo>
                    <a:cubicBezTo>
                      <a:pt x="11680" y="18045"/>
                      <a:pt x="11755" y="18221"/>
                      <a:pt x="11856" y="18321"/>
                    </a:cubicBezTo>
                    <a:cubicBezTo>
                      <a:pt x="12081" y="18522"/>
                      <a:pt x="12332" y="18722"/>
                      <a:pt x="12582" y="18897"/>
                    </a:cubicBezTo>
                    <a:cubicBezTo>
                      <a:pt x="12758" y="19048"/>
                      <a:pt x="12983" y="19148"/>
                      <a:pt x="13159" y="19298"/>
                    </a:cubicBezTo>
                    <a:cubicBezTo>
                      <a:pt x="13334" y="19449"/>
                      <a:pt x="13485" y="19649"/>
                      <a:pt x="13409" y="19900"/>
                    </a:cubicBezTo>
                    <a:cubicBezTo>
                      <a:pt x="13284" y="20176"/>
                      <a:pt x="13033" y="20201"/>
                      <a:pt x="12808" y="20126"/>
                    </a:cubicBezTo>
                    <a:cubicBezTo>
                      <a:pt x="12407" y="19950"/>
                      <a:pt x="12131" y="20050"/>
                      <a:pt x="11780" y="20326"/>
                    </a:cubicBezTo>
                    <a:cubicBezTo>
                      <a:pt x="11555" y="20476"/>
                      <a:pt x="11129" y="20351"/>
                      <a:pt x="10678" y="20351"/>
                    </a:cubicBezTo>
                    <a:cubicBezTo>
                      <a:pt x="10577" y="20476"/>
                      <a:pt x="10402" y="20677"/>
                      <a:pt x="10176" y="20852"/>
                    </a:cubicBezTo>
                    <a:cubicBezTo>
                      <a:pt x="10076" y="20928"/>
                      <a:pt x="9876" y="20928"/>
                      <a:pt x="9750" y="20852"/>
                    </a:cubicBezTo>
                    <a:cubicBezTo>
                      <a:pt x="9650" y="20802"/>
                      <a:pt x="9550" y="20602"/>
                      <a:pt x="9575" y="20476"/>
                    </a:cubicBezTo>
                    <a:cubicBezTo>
                      <a:pt x="9675" y="20151"/>
                      <a:pt x="9800" y="19825"/>
                      <a:pt x="9976" y="19524"/>
                    </a:cubicBezTo>
                    <a:cubicBezTo>
                      <a:pt x="10151" y="19198"/>
                      <a:pt x="10252" y="18897"/>
                      <a:pt x="10101" y="18522"/>
                    </a:cubicBezTo>
                    <a:cubicBezTo>
                      <a:pt x="10076" y="18471"/>
                      <a:pt x="10001" y="18421"/>
                      <a:pt x="9876" y="18346"/>
                    </a:cubicBezTo>
                    <a:cubicBezTo>
                      <a:pt x="9449" y="18797"/>
                      <a:pt x="9074" y="19324"/>
                      <a:pt x="8798" y="19925"/>
                    </a:cubicBezTo>
                    <a:cubicBezTo>
                      <a:pt x="8597" y="20376"/>
                      <a:pt x="8322" y="20702"/>
                      <a:pt x="7795" y="20852"/>
                    </a:cubicBezTo>
                    <a:cubicBezTo>
                      <a:pt x="7595" y="20752"/>
                      <a:pt x="7344" y="20602"/>
                      <a:pt x="7094" y="20552"/>
                    </a:cubicBezTo>
                    <a:cubicBezTo>
                      <a:pt x="6893" y="20502"/>
                      <a:pt x="6642" y="20552"/>
                      <a:pt x="6417" y="20552"/>
                    </a:cubicBezTo>
                    <a:cubicBezTo>
                      <a:pt x="6342" y="20552"/>
                      <a:pt x="6241" y="20476"/>
                      <a:pt x="6241" y="20426"/>
                    </a:cubicBezTo>
                    <a:cubicBezTo>
                      <a:pt x="6216" y="20326"/>
                      <a:pt x="6216" y="20176"/>
                      <a:pt x="6267" y="20101"/>
                    </a:cubicBezTo>
                    <a:cubicBezTo>
                      <a:pt x="6417" y="19975"/>
                      <a:pt x="6567" y="19825"/>
                      <a:pt x="6743" y="19775"/>
                    </a:cubicBezTo>
                    <a:cubicBezTo>
                      <a:pt x="7319" y="19649"/>
                      <a:pt x="7595" y="19248"/>
                      <a:pt x="7820" y="18772"/>
                    </a:cubicBezTo>
                    <a:cubicBezTo>
                      <a:pt x="8021" y="18346"/>
                      <a:pt x="8221" y="17945"/>
                      <a:pt x="8372" y="17619"/>
                    </a:cubicBezTo>
                    <a:cubicBezTo>
                      <a:pt x="8096" y="16717"/>
                      <a:pt x="7871" y="15940"/>
                      <a:pt x="7620" y="15188"/>
                    </a:cubicBezTo>
                    <a:cubicBezTo>
                      <a:pt x="7419" y="14537"/>
                      <a:pt x="7269" y="14311"/>
                      <a:pt x="6743" y="13910"/>
                    </a:cubicBezTo>
                    <a:cubicBezTo>
                      <a:pt x="6517" y="13960"/>
                      <a:pt x="6567" y="14161"/>
                      <a:pt x="6592" y="14286"/>
                    </a:cubicBezTo>
                    <a:cubicBezTo>
                      <a:pt x="6617" y="14787"/>
                      <a:pt x="6668" y="15314"/>
                      <a:pt x="6743" y="15790"/>
                    </a:cubicBezTo>
                    <a:cubicBezTo>
                      <a:pt x="6918" y="16592"/>
                      <a:pt x="6718" y="17344"/>
                      <a:pt x="6492" y="18095"/>
                    </a:cubicBezTo>
                    <a:cubicBezTo>
                      <a:pt x="6392" y="18421"/>
                      <a:pt x="6116" y="18697"/>
                      <a:pt x="5916" y="18973"/>
                    </a:cubicBezTo>
                    <a:cubicBezTo>
                      <a:pt x="5765" y="19148"/>
                      <a:pt x="5565" y="19273"/>
                      <a:pt x="5289" y="19223"/>
                    </a:cubicBezTo>
                    <a:cubicBezTo>
                      <a:pt x="5038" y="19148"/>
                      <a:pt x="4938" y="18923"/>
                      <a:pt x="4913" y="18672"/>
                    </a:cubicBezTo>
                    <a:cubicBezTo>
                      <a:pt x="4863" y="17995"/>
                      <a:pt x="4838" y="17268"/>
                      <a:pt x="4838" y="16567"/>
                    </a:cubicBezTo>
                    <a:cubicBezTo>
                      <a:pt x="4813" y="16116"/>
                      <a:pt x="4838" y="15639"/>
                      <a:pt x="4838" y="15138"/>
                    </a:cubicBezTo>
                    <a:cubicBezTo>
                      <a:pt x="4487" y="15314"/>
                      <a:pt x="4537" y="15614"/>
                      <a:pt x="4462" y="15865"/>
                    </a:cubicBezTo>
                    <a:cubicBezTo>
                      <a:pt x="4387" y="16116"/>
                      <a:pt x="4312" y="16391"/>
                      <a:pt x="4211" y="16642"/>
                    </a:cubicBezTo>
                    <a:cubicBezTo>
                      <a:pt x="4036" y="17268"/>
                      <a:pt x="3710" y="17469"/>
                      <a:pt x="3109" y="17394"/>
                    </a:cubicBezTo>
                    <a:cubicBezTo>
                      <a:pt x="2833" y="17369"/>
                      <a:pt x="2657" y="17218"/>
                      <a:pt x="2607" y="16968"/>
                    </a:cubicBezTo>
                    <a:cubicBezTo>
                      <a:pt x="2532" y="16667"/>
                      <a:pt x="2507" y="16366"/>
                      <a:pt x="2482" y="16040"/>
                    </a:cubicBezTo>
                    <a:cubicBezTo>
                      <a:pt x="2432" y="15489"/>
                      <a:pt x="2382" y="14913"/>
                      <a:pt x="2231" y="14261"/>
                    </a:cubicBezTo>
                    <a:cubicBezTo>
                      <a:pt x="1780" y="14612"/>
                      <a:pt x="1730" y="15063"/>
                      <a:pt x="1530" y="15439"/>
                    </a:cubicBezTo>
                    <a:cubicBezTo>
                      <a:pt x="1329" y="15815"/>
                      <a:pt x="1028" y="16065"/>
                      <a:pt x="602" y="15990"/>
                    </a:cubicBezTo>
                    <a:cubicBezTo>
                      <a:pt x="427" y="15940"/>
                      <a:pt x="201" y="15815"/>
                      <a:pt x="151" y="15664"/>
                    </a:cubicBezTo>
                    <a:cubicBezTo>
                      <a:pt x="76" y="15339"/>
                      <a:pt x="1" y="14963"/>
                      <a:pt x="76" y="14637"/>
                    </a:cubicBezTo>
                    <a:cubicBezTo>
                      <a:pt x="277" y="13684"/>
                      <a:pt x="277" y="12707"/>
                      <a:pt x="377" y="11755"/>
                    </a:cubicBezTo>
                    <a:cubicBezTo>
                      <a:pt x="427" y="11278"/>
                      <a:pt x="352" y="10802"/>
                      <a:pt x="302" y="10351"/>
                    </a:cubicBezTo>
                    <a:cubicBezTo>
                      <a:pt x="226" y="9399"/>
                      <a:pt x="101" y="8471"/>
                      <a:pt x="51" y="7544"/>
                    </a:cubicBezTo>
                    <a:cubicBezTo>
                      <a:pt x="26" y="6968"/>
                      <a:pt x="76" y="6366"/>
                      <a:pt x="176" y="5790"/>
                    </a:cubicBezTo>
                    <a:cubicBezTo>
                      <a:pt x="226" y="5414"/>
                      <a:pt x="502" y="5188"/>
                      <a:pt x="878" y="5113"/>
                    </a:cubicBezTo>
                    <a:cubicBezTo>
                      <a:pt x="1780" y="4938"/>
                      <a:pt x="2858" y="5489"/>
                      <a:pt x="3234" y="6291"/>
                    </a:cubicBezTo>
                    <a:cubicBezTo>
                      <a:pt x="3384" y="6617"/>
                      <a:pt x="3434" y="6968"/>
                      <a:pt x="3585" y="7293"/>
                    </a:cubicBezTo>
                    <a:cubicBezTo>
                      <a:pt x="3760" y="7719"/>
                      <a:pt x="3936" y="8171"/>
                      <a:pt x="4161" y="8572"/>
                    </a:cubicBezTo>
                    <a:cubicBezTo>
                      <a:pt x="4412" y="9048"/>
                      <a:pt x="4512" y="9048"/>
                      <a:pt x="5264" y="8822"/>
                    </a:cubicBezTo>
                    <a:cubicBezTo>
                      <a:pt x="5389" y="8421"/>
                      <a:pt x="5314" y="7995"/>
                      <a:pt x="5239" y="7569"/>
                    </a:cubicBezTo>
                    <a:cubicBezTo>
                      <a:pt x="5064" y="6817"/>
                      <a:pt x="4788" y="6090"/>
                      <a:pt x="4663" y="5313"/>
                    </a:cubicBezTo>
                    <a:cubicBezTo>
                      <a:pt x="4487" y="4361"/>
                      <a:pt x="4412" y="3384"/>
                      <a:pt x="4337" y="2406"/>
                    </a:cubicBezTo>
                    <a:cubicBezTo>
                      <a:pt x="4312" y="2055"/>
                      <a:pt x="4537" y="1805"/>
                      <a:pt x="4888" y="1704"/>
                    </a:cubicBezTo>
                    <a:cubicBezTo>
                      <a:pt x="5389" y="1554"/>
                      <a:pt x="5916" y="1379"/>
                      <a:pt x="6442" y="1303"/>
                    </a:cubicBezTo>
                    <a:cubicBezTo>
                      <a:pt x="7169" y="1153"/>
                      <a:pt x="7795" y="927"/>
                      <a:pt x="8322" y="376"/>
                    </a:cubicBezTo>
                    <a:cubicBezTo>
                      <a:pt x="8497" y="201"/>
                      <a:pt x="8698" y="0"/>
                      <a:pt x="9048" y="151"/>
                    </a:cubicBezTo>
                    <a:cubicBezTo>
                      <a:pt x="9299" y="677"/>
                      <a:pt x="9149" y="1203"/>
                      <a:pt x="8848" y="1679"/>
                    </a:cubicBezTo>
                    <a:cubicBezTo>
                      <a:pt x="8622" y="2055"/>
                      <a:pt x="8372" y="2406"/>
                      <a:pt x="8347" y="2832"/>
                    </a:cubicBezTo>
                    <a:cubicBezTo>
                      <a:pt x="8297" y="3183"/>
                      <a:pt x="8196" y="3559"/>
                      <a:pt x="8272" y="3885"/>
                    </a:cubicBezTo>
                    <a:cubicBezTo>
                      <a:pt x="8497" y="4737"/>
                      <a:pt x="8773" y="5564"/>
                      <a:pt x="9399" y="6241"/>
                    </a:cubicBezTo>
                    <a:cubicBezTo>
                      <a:pt x="9725" y="6592"/>
                      <a:pt x="9976" y="6993"/>
                      <a:pt x="10252" y="7369"/>
                    </a:cubicBezTo>
                    <a:cubicBezTo>
                      <a:pt x="11028" y="7293"/>
                      <a:pt x="11179" y="7143"/>
                      <a:pt x="11079" y="6491"/>
                    </a:cubicBezTo>
                    <a:cubicBezTo>
                      <a:pt x="10953" y="5765"/>
                      <a:pt x="10753" y="5038"/>
                      <a:pt x="10602" y="4311"/>
                    </a:cubicBezTo>
                    <a:cubicBezTo>
                      <a:pt x="10402" y="3359"/>
                      <a:pt x="10928" y="2281"/>
                      <a:pt x="11830" y="1905"/>
                    </a:cubicBezTo>
                    <a:cubicBezTo>
                      <a:pt x="12231" y="1729"/>
                      <a:pt x="12632" y="1755"/>
                      <a:pt x="12883" y="2105"/>
                    </a:cubicBezTo>
                    <a:cubicBezTo>
                      <a:pt x="13309" y="2707"/>
                      <a:pt x="13886" y="3208"/>
                      <a:pt x="14186" y="3910"/>
                    </a:cubicBezTo>
                    <a:cubicBezTo>
                      <a:pt x="14437" y="4461"/>
                      <a:pt x="14813" y="4988"/>
                      <a:pt x="15089" y="5539"/>
                    </a:cubicBezTo>
                    <a:cubicBezTo>
                      <a:pt x="15765" y="6892"/>
                      <a:pt x="16718" y="8020"/>
                      <a:pt x="17695" y="9123"/>
                    </a:cubicBezTo>
                    <a:cubicBezTo>
                      <a:pt x="17896" y="9349"/>
                      <a:pt x="18121" y="9599"/>
                      <a:pt x="18272" y="9850"/>
                    </a:cubicBezTo>
                    <a:cubicBezTo>
                      <a:pt x="18422" y="10075"/>
                      <a:pt x="18547" y="10351"/>
                      <a:pt x="18322" y="10602"/>
                    </a:cubicBezTo>
                    <a:cubicBezTo>
                      <a:pt x="18096" y="10902"/>
                      <a:pt x="17720" y="11028"/>
                      <a:pt x="17394" y="10877"/>
                    </a:cubicBezTo>
                    <a:cubicBezTo>
                      <a:pt x="17094" y="10752"/>
                      <a:pt x="16843" y="10577"/>
                      <a:pt x="16567" y="10426"/>
                    </a:cubicBezTo>
                    <a:cubicBezTo>
                      <a:pt x="16417" y="10326"/>
                      <a:pt x="16216" y="10251"/>
                      <a:pt x="16066" y="10176"/>
                    </a:cubicBezTo>
                    <a:cubicBezTo>
                      <a:pt x="15815" y="10376"/>
                      <a:pt x="15991" y="10527"/>
                      <a:pt x="16066" y="10702"/>
                    </a:cubicBezTo>
                    <a:cubicBezTo>
                      <a:pt x="16367" y="11278"/>
                      <a:pt x="16718" y="11855"/>
                      <a:pt x="17018" y="12431"/>
                    </a:cubicBezTo>
                    <a:cubicBezTo>
                      <a:pt x="17219" y="12832"/>
                      <a:pt x="17169" y="13108"/>
                      <a:pt x="16943" y="13308"/>
                    </a:cubicBezTo>
                    <a:cubicBezTo>
                      <a:pt x="16592" y="13634"/>
                      <a:pt x="16091" y="13735"/>
                      <a:pt x="15765" y="13459"/>
                    </a:cubicBezTo>
                    <a:cubicBezTo>
                      <a:pt x="15289" y="13083"/>
                      <a:pt x="14838" y="12657"/>
                      <a:pt x="14337" y="12231"/>
                    </a:cubicBezTo>
                    <a:cubicBezTo>
                      <a:pt x="14462" y="12907"/>
                      <a:pt x="14462" y="12958"/>
                      <a:pt x="14813" y="13334"/>
                    </a:cubicBezTo>
                    <a:cubicBezTo>
                      <a:pt x="15339" y="13835"/>
                      <a:pt x="15640" y="14461"/>
                      <a:pt x="15991" y="15063"/>
                    </a:cubicBezTo>
                    <a:cubicBezTo>
                      <a:pt x="16066" y="15213"/>
                      <a:pt x="16141" y="15339"/>
                      <a:pt x="16216" y="15489"/>
                    </a:cubicBezTo>
                    <a:cubicBezTo>
                      <a:pt x="16367" y="15890"/>
                      <a:pt x="16141" y="16241"/>
                      <a:pt x="15715" y="16191"/>
                    </a:cubicBezTo>
                    <a:cubicBezTo>
                      <a:pt x="15389" y="16141"/>
                      <a:pt x="14988" y="16090"/>
                      <a:pt x="14738" y="15890"/>
                    </a:cubicBezTo>
                    <a:cubicBezTo>
                      <a:pt x="14161" y="15439"/>
                      <a:pt x="13510" y="15038"/>
                      <a:pt x="13184" y="14336"/>
                    </a:cubicBezTo>
                    <a:cubicBezTo>
                      <a:pt x="12958" y="13785"/>
                      <a:pt x="12658" y="13283"/>
                      <a:pt x="12357" y="12782"/>
                    </a:cubicBezTo>
                    <a:cubicBezTo>
                      <a:pt x="12257" y="12632"/>
                      <a:pt x="12131" y="12506"/>
                      <a:pt x="11956" y="12306"/>
                    </a:cubicBezTo>
                    <a:cubicBezTo>
                      <a:pt x="11630" y="12807"/>
                      <a:pt x="11780" y="13233"/>
                      <a:pt x="11856" y="13634"/>
                    </a:cubicBezTo>
                    <a:cubicBezTo>
                      <a:pt x="11931" y="14085"/>
                      <a:pt x="12056" y="14537"/>
                      <a:pt x="12231" y="14963"/>
                    </a:cubicBezTo>
                    <a:cubicBezTo>
                      <a:pt x="12382" y="15364"/>
                      <a:pt x="12658" y="15740"/>
                      <a:pt x="12457" y="16166"/>
                    </a:cubicBezTo>
                    <a:cubicBezTo>
                      <a:pt x="12908" y="16667"/>
                      <a:pt x="13434" y="16918"/>
                      <a:pt x="13961" y="17168"/>
                    </a:cubicBezTo>
                    <a:cubicBezTo>
                      <a:pt x="14362" y="17344"/>
                      <a:pt x="14738" y="17469"/>
                      <a:pt x="15189" y="17319"/>
                    </a:cubicBezTo>
                    <a:cubicBezTo>
                      <a:pt x="15490" y="17243"/>
                      <a:pt x="15815" y="17168"/>
                      <a:pt x="16141" y="17594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0"/>
              <p:cNvSpPr/>
              <p:nvPr/>
            </p:nvSpPr>
            <p:spPr>
              <a:xfrm flipH="1">
                <a:off x="7797100" y="2198283"/>
                <a:ext cx="66695" cy="120194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2532" extrusionOk="0">
                    <a:moveTo>
                      <a:pt x="953" y="0"/>
                    </a:moveTo>
                    <a:cubicBezTo>
                      <a:pt x="1404" y="853"/>
                      <a:pt x="1204" y="1554"/>
                      <a:pt x="376" y="2532"/>
                    </a:cubicBezTo>
                    <a:cubicBezTo>
                      <a:pt x="51" y="2507"/>
                      <a:pt x="1" y="2281"/>
                      <a:pt x="76" y="2030"/>
                    </a:cubicBezTo>
                    <a:cubicBezTo>
                      <a:pt x="326" y="1379"/>
                      <a:pt x="627" y="752"/>
                      <a:pt x="953" y="0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0"/>
              <p:cNvSpPr/>
              <p:nvPr/>
            </p:nvSpPr>
            <p:spPr>
              <a:xfrm flipH="1">
                <a:off x="7662662" y="2575440"/>
                <a:ext cx="46473" cy="726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530" extrusionOk="0">
                    <a:moveTo>
                      <a:pt x="903" y="0"/>
                    </a:moveTo>
                    <a:cubicBezTo>
                      <a:pt x="978" y="652"/>
                      <a:pt x="728" y="1053"/>
                      <a:pt x="502" y="1429"/>
                    </a:cubicBezTo>
                    <a:cubicBezTo>
                      <a:pt x="477" y="1479"/>
                      <a:pt x="352" y="1529"/>
                      <a:pt x="301" y="1504"/>
                    </a:cubicBezTo>
                    <a:cubicBezTo>
                      <a:pt x="201" y="1454"/>
                      <a:pt x="76" y="1379"/>
                      <a:pt x="51" y="1278"/>
                    </a:cubicBezTo>
                    <a:cubicBezTo>
                      <a:pt x="26" y="1153"/>
                      <a:pt x="1" y="953"/>
                      <a:pt x="76" y="827"/>
                    </a:cubicBezTo>
                    <a:cubicBezTo>
                      <a:pt x="201" y="502"/>
                      <a:pt x="427" y="251"/>
                      <a:pt x="903" y="0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0"/>
              <p:cNvSpPr/>
              <p:nvPr/>
            </p:nvSpPr>
            <p:spPr>
              <a:xfrm flipH="1">
                <a:off x="7736432" y="2468345"/>
                <a:ext cx="50033" cy="9641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031" extrusionOk="0">
                    <a:moveTo>
                      <a:pt x="702" y="26"/>
                    </a:moveTo>
                    <a:cubicBezTo>
                      <a:pt x="1053" y="201"/>
                      <a:pt x="1053" y="527"/>
                      <a:pt x="928" y="828"/>
                    </a:cubicBezTo>
                    <a:cubicBezTo>
                      <a:pt x="803" y="1229"/>
                      <a:pt x="602" y="1605"/>
                      <a:pt x="452" y="1956"/>
                    </a:cubicBezTo>
                    <a:cubicBezTo>
                      <a:pt x="26" y="2031"/>
                      <a:pt x="1" y="1730"/>
                      <a:pt x="76" y="1529"/>
                    </a:cubicBezTo>
                    <a:cubicBezTo>
                      <a:pt x="151" y="1254"/>
                      <a:pt x="352" y="978"/>
                      <a:pt x="527" y="753"/>
                    </a:cubicBezTo>
                    <a:cubicBezTo>
                      <a:pt x="727" y="502"/>
                      <a:pt x="803" y="276"/>
                      <a:pt x="702" y="1"/>
                    </a:cubicBezTo>
                    <a:cubicBezTo>
                      <a:pt x="727" y="1"/>
                      <a:pt x="702" y="26"/>
                      <a:pt x="702" y="26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0"/>
              <p:cNvSpPr/>
              <p:nvPr/>
            </p:nvSpPr>
            <p:spPr>
              <a:xfrm flipH="1">
                <a:off x="7624590" y="2674180"/>
                <a:ext cx="50033" cy="73816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555" extrusionOk="0">
                    <a:moveTo>
                      <a:pt x="878" y="1"/>
                    </a:moveTo>
                    <a:cubicBezTo>
                      <a:pt x="1053" y="702"/>
                      <a:pt x="702" y="1128"/>
                      <a:pt x="376" y="1529"/>
                    </a:cubicBezTo>
                    <a:cubicBezTo>
                      <a:pt x="351" y="1554"/>
                      <a:pt x="101" y="1479"/>
                      <a:pt x="101" y="1454"/>
                    </a:cubicBezTo>
                    <a:cubicBezTo>
                      <a:pt x="76" y="1229"/>
                      <a:pt x="1" y="953"/>
                      <a:pt x="101" y="777"/>
                    </a:cubicBezTo>
                    <a:cubicBezTo>
                      <a:pt x="276" y="502"/>
                      <a:pt x="577" y="301"/>
                      <a:pt x="878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0"/>
              <p:cNvSpPr/>
              <p:nvPr/>
            </p:nvSpPr>
            <p:spPr>
              <a:xfrm flipH="1">
                <a:off x="7605555" y="2794329"/>
                <a:ext cx="47660" cy="6788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430" extrusionOk="0">
                    <a:moveTo>
                      <a:pt x="1003" y="1"/>
                    </a:moveTo>
                    <a:cubicBezTo>
                      <a:pt x="953" y="627"/>
                      <a:pt x="953" y="627"/>
                      <a:pt x="402" y="1429"/>
                    </a:cubicBezTo>
                    <a:cubicBezTo>
                      <a:pt x="51" y="1429"/>
                      <a:pt x="1" y="1179"/>
                      <a:pt x="101" y="978"/>
                    </a:cubicBezTo>
                    <a:cubicBezTo>
                      <a:pt x="276" y="577"/>
                      <a:pt x="552" y="201"/>
                      <a:pt x="1003" y="1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0"/>
              <p:cNvSpPr/>
              <p:nvPr/>
            </p:nvSpPr>
            <p:spPr>
              <a:xfrm flipH="1">
                <a:off x="7584145" y="3013266"/>
                <a:ext cx="46473" cy="47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03" extrusionOk="0">
                    <a:moveTo>
                      <a:pt x="452" y="1003"/>
                    </a:moveTo>
                    <a:cubicBezTo>
                      <a:pt x="76" y="1003"/>
                      <a:pt x="1" y="777"/>
                      <a:pt x="76" y="527"/>
                    </a:cubicBezTo>
                    <a:cubicBezTo>
                      <a:pt x="201" y="226"/>
                      <a:pt x="477" y="101"/>
                      <a:pt x="728" y="0"/>
                    </a:cubicBezTo>
                    <a:cubicBezTo>
                      <a:pt x="978" y="101"/>
                      <a:pt x="928" y="226"/>
                      <a:pt x="853" y="376"/>
                    </a:cubicBezTo>
                    <a:cubicBezTo>
                      <a:pt x="728" y="602"/>
                      <a:pt x="577" y="802"/>
                      <a:pt x="452" y="1003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0"/>
              <p:cNvSpPr/>
              <p:nvPr/>
            </p:nvSpPr>
            <p:spPr>
              <a:xfrm flipH="1">
                <a:off x="7760215" y="2411238"/>
                <a:ext cx="44100" cy="3574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753" extrusionOk="0">
                    <a:moveTo>
                      <a:pt x="928" y="627"/>
                    </a:moveTo>
                    <a:cubicBezTo>
                      <a:pt x="702" y="652"/>
                      <a:pt x="477" y="702"/>
                      <a:pt x="201" y="753"/>
                    </a:cubicBezTo>
                    <a:cubicBezTo>
                      <a:pt x="1" y="377"/>
                      <a:pt x="201" y="201"/>
                      <a:pt x="427" y="1"/>
                    </a:cubicBezTo>
                    <a:cubicBezTo>
                      <a:pt x="527" y="51"/>
                      <a:pt x="627" y="76"/>
                      <a:pt x="652" y="126"/>
                    </a:cubicBezTo>
                    <a:cubicBezTo>
                      <a:pt x="753" y="276"/>
                      <a:pt x="828" y="477"/>
                      <a:pt x="903" y="652"/>
                    </a:cubicBezTo>
                    <a:lnTo>
                      <a:pt x="928" y="627"/>
                    </a:ln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0"/>
              <p:cNvSpPr/>
              <p:nvPr/>
            </p:nvSpPr>
            <p:spPr>
              <a:xfrm flipH="1">
                <a:off x="7806641" y="2354130"/>
                <a:ext cx="32185" cy="5003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054" extrusionOk="0">
                    <a:moveTo>
                      <a:pt x="678" y="1"/>
                    </a:moveTo>
                    <a:cubicBezTo>
                      <a:pt x="577" y="351"/>
                      <a:pt x="502" y="702"/>
                      <a:pt x="402" y="1053"/>
                    </a:cubicBezTo>
                    <a:cubicBezTo>
                      <a:pt x="51" y="1028"/>
                      <a:pt x="1" y="828"/>
                      <a:pt x="76" y="652"/>
                    </a:cubicBezTo>
                    <a:cubicBezTo>
                      <a:pt x="201" y="377"/>
                      <a:pt x="352" y="101"/>
                      <a:pt x="678" y="26"/>
                    </a:cubicBez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0"/>
              <p:cNvSpPr/>
              <p:nvPr/>
            </p:nvSpPr>
            <p:spPr>
              <a:xfrm flipH="1">
                <a:off x="7603181" y="2922833"/>
                <a:ext cx="35745" cy="5715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04" extrusionOk="0">
                    <a:moveTo>
                      <a:pt x="752" y="1"/>
                    </a:moveTo>
                    <a:cubicBezTo>
                      <a:pt x="627" y="427"/>
                      <a:pt x="552" y="677"/>
                      <a:pt x="502" y="928"/>
                    </a:cubicBezTo>
                    <a:cubicBezTo>
                      <a:pt x="452" y="1103"/>
                      <a:pt x="301" y="1204"/>
                      <a:pt x="176" y="1128"/>
                    </a:cubicBezTo>
                    <a:cubicBezTo>
                      <a:pt x="76" y="1053"/>
                      <a:pt x="0" y="853"/>
                      <a:pt x="25" y="727"/>
                    </a:cubicBezTo>
                    <a:cubicBezTo>
                      <a:pt x="51" y="402"/>
                      <a:pt x="251" y="151"/>
                      <a:pt x="752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0"/>
              <p:cNvSpPr/>
              <p:nvPr/>
            </p:nvSpPr>
            <p:spPr>
              <a:xfrm flipH="1">
                <a:off x="7575837" y="3066813"/>
                <a:ext cx="19083" cy="22643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77" extrusionOk="0">
                    <a:moveTo>
                      <a:pt x="226" y="476"/>
                    </a:moveTo>
                    <a:cubicBezTo>
                      <a:pt x="101" y="426"/>
                      <a:pt x="1" y="376"/>
                      <a:pt x="1" y="376"/>
                    </a:cubicBezTo>
                    <a:cubicBezTo>
                      <a:pt x="51" y="251"/>
                      <a:pt x="101" y="126"/>
                      <a:pt x="176" y="0"/>
                    </a:cubicBezTo>
                    <a:cubicBezTo>
                      <a:pt x="251" y="50"/>
                      <a:pt x="402" y="100"/>
                      <a:pt x="402" y="126"/>
                    </a:cubicBezTo>
                    <a:cubicBezTo>
                      <a:pt x="377" y="251"/>
                      <a:pt x="301" y="376"/>
                      <a:pt x="226" y="476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0"/>
              <p:cNvSpPr/>
              <p:nvPr/>
            </p:nvSpPr>
            <p:spPr>
              <a:xfrm flipH="1">
                <a:off x="7797099" y="2342215"/>
                <a:ext cx="9589" cy="13149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77" extrusionOk="0">
                    <a:moveTo>
                      <a:pt x="1" y="277"/>
                    </a:moveTo>
                    <a:cubicBezTo>
                      <a:pt x="26" y="201"/>
                      <a:pt x="26" y="126"/>
                      <a:pt x="51" y="51"/>
                    </a:cubicBezTo>
                    <a:cubicBezTo>
                      <a:pt x="51" y="26"/>
                      <a:pt x="101" y="26"/>
                      <a:pt x="126" y="1"/>
                    </a:cubicBezTo>
                    <a:cubicBezTo>
                      <a:pt x="151" y="51"/>
                      <a:pt x="201" y="126"/>
                      <a:pt x="176" y="151"/>
                    </a:cubicBezTo>
                    <a:cubicBezTo>
                      <a:pt x="126" y="201"/>
                      <a:pt x="51" y="227"/>
                      <a:pt x="1" y="252"/>
                    </a:cubicBezTo>
                    <a:lnTo>
                      <a:pt x="1" y="277"/>
                    </a:ln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0"/>
              <p:cNvSpPr/>
              <p:nvPr/>
            </p:nvSpPr>
            <p:spPr>
              <a:xfrm flipH="1">
                <a:off x="7751907" y="2441002"/>
                <a:ext cx="9589" cy="28577"/>
              </a:xfrm>
              <a:custGeom>
                <a:avLst/>
                <a:gdLst/>
                <a:ahLst/>
                <a:cxnLst/>
                <a:rect l="l" t="t" r="r" b="b"/>
                <a:pathLst>
                  <a:path w="202" h="602" extrusionOk="0">
                    <a:moveTo>
                      <a:pt x="1" y="25"/>
                    </a:moveTo>
                    <a:cubicBezTo>
                      <a:pt x="76" y="201"/>
                      <a:pt x="126" y="401"/>
                      <a:pt x="176" y="602"/>
                    </a:cubicBezTo>
                    <a:cubicBezTo>
                      <a:pt x="176" y="602"/>
                      <a:pt x="201" y="577"/>
                      <a:pt x="176" y="577"/>
                    </a:cubicBezTo>
                    <a:cubicBezTo>
                      <a:pt x="126" y="376"/>
                      <a:pt x="76" y="176"/>
                      <a:pt x="26" y="0"/>
                    </a:cubicBezTo>
                    <a:cubicBezTo>
                      <a:pt x="26" y="0"/>
                      <a:pt x="1" y="25"/>
                      <a:pt x="1" y="25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0"/>
              <p:cNvSpPr/>
              <p:nvPr/>
            </p:nvSpPr>
            <p:spPr>
              <a:xfrm flipH="1">
                <a:off x="6257570" y="2677740"/>
                <a:ext cx="48847" cy="4766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004" extrusionOk="0">
                    <a:moveTo>
                      <a:pt x="1028" y="301"/>
                    </a:moveTo>
                    <a:cubicBezTo>
                      <a:pt x="1028" y="677"/>
                      <a:pt x="753" y="1003"/>
                      <a:pt x="377" y="1003"/>
                    </a:cubicBezTo>
                    <a:cubicBezTo>
                      <a:pt x="302" y="1003"/>
                      <a:pt x="176" y="903"/>
                      <a:pt x="126" y="828"/>
                    </a:cubicBezTo>
                    <a:cubicBezTo>
                      <a:pt x="1" y="627"/>
                      <a:pt x="126" y="452"/>
                      <a:pt x="276" y="301"/>
                    </a:cubicBezTo>
                    <a:cubicBezTo>
                      <a:pt x="452" y="151"/>
                      <a:pt x="627" y="1"/>
                      <a:pt x="903" y="126"/>
                    </a:cubicBezTo>
                    <a:cubicBezTo>
                      <a:pt x="953" y="151"/>
                      <a:pt x="978" y="251"/>
                      <a:pt x="1028" y="301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0"/>
              <p:cNvSpPr/>
              <p:nvPr/>
            </p:nvSpPr>
            <p:spPr>
              <a:xfrm flipH="1">
                <a:off x="6215937" y="2844316"/>
                <a:ext cx="29811" cy="52407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04" extrusionOk="0">
                    <a:moveTo>
                      <a:pt x="252" y="1103"/>
                    </a:moveTo>
                    <a:cubicBezTo>
                      <a:pt x="1" y="502"/>
                      <a:pt x="201" y="251"/>
                      <a:pt x="527" y="0"/>
                    </a:cubicBezTo>
                    <a:cubicBezTo>
                      <a:pt x="628" y="477"/>
                      <a:pt x="628" y="477"/>
                      <a:pt x="252" y="1103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0"/>
              <p:cNvSpPr/>
              <p:nvPr/>
            </p:nvSpPr>
            <p:spPr>
              <a:xfrm flipH="1">
                <a:off x="6357496" y="2018605"/>
                <a:ext cx="21504" cy="2981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628" extrusionOk="0">
                    <a:moveTo>
                      <a:pt x="327" y="1"/>
                    </a:moveTo>
                    <a:cubicBezTo>
                      <a:pt x="352" y="76"/>
                      <a:pt x="452" y="201"/>
                      <a:pt x="427" y="277"/>
                    </a:cubicBezTo>
                    <a:cubicBezTo>
                      <a:pt x="402" y="402"/>
                      <a:pt x="327" y="502"/>
                      <a:pt x="252" y="627"/>
                    </a:cubicBezTo>
                    <a:cubicBezTo>
                      <a:pt x="201" y="577"/>
                      <a:pt x="101" y="552"/>
                      <a:pt x="76" y="502"/>
                    </a:cubicBezTo>
                    <a:cubicBezTo>
                      <a:pt x="1" y="327"/>
                      <a:pt x="26" y="151"/>
                      <a:pt x="201" y="26"/>
                    </a:cubicBezTo>
                    <a:cubicBezTo>
                      <a:pt x="226" y="1"/>
                      <a:pt x="277" y="1"/>
                      <a:pt x="327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Medieval Style Consulting Toolkit by Slidesgo">
  <a:themeElements>
    <a:clrScheme name="Simple Light">
      <a:dk1>
        <a:srgbClr val="3A1603"/>
      </a:dk1>
      <a:lt1>
        <a:srgbClr val="F6EDE6"/>
      </a:lt1>
      <a:dk2>
        <a:srgbClr val="948578"/>
      </a:dk2>
      <a:lt2>
        <a:srgbClr val="F9F6E8"/>
      </a:lt2>
      <a:accent1>
        <a:srgbClr val="3A1603"/>
      </a:accent1>
      <a:accent2>
        <a:srgbClr val="847F56"/>
      </a:accent2>
      <a:accent3>
        <a:srgbClr val="676242"/>
      </a:accent3>
      <a:accent4>
        <a:srgbClr val="0F0905"/>
      </a:accent4>
      <a:accent5>
        <a:srgbClr val="FFEDA4"/>
      </a:accent5>
      <a:accent6>
        <a:srgbClr val="FFD770"/>
      </a:accent6>
      <a:hlink>
        <a:srgbClr val="9485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F2BFB93F18AD458C15605B2604F7D6" ma:contentTypeVersion="9" ma:contentTypeDescription="Crée un document." ma:contentTypeScope="" ma:versionID="9dcbfff26266117a9530ebca07f34723">
  <xsd:schema xmlns:xsd="http://www.w3.org/2001/XMLSchema" xmlns:xs="http://www.w3.org/2001/XMLSchema" xmlns:p="http://schemas.microsoft.com/office/2006/metadata/properties" xmlns:ns3="2d07ebf6-e3b6-4381-a9ca-413a40a92463" xmlns:ns4="d4882683-8f11-42c0-92fa-34763d2864b3" targetNamespace="http://schemas.microsoft.com/office/2006/metadata/properties" ma:root="true" ma:fieldsID="926c26a1dbbd403042479c972211c9cf" ns3:_="" ns4:_="">
    <xsd:import namespace="2d07ebf6-e3b6-4381-a9ca-413a40a92463"/>
    <xsd:import namespace="d4882683-8f11-42c0-92fa-34763d2864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07ebf6-e3b6-4381-a9ca-413a40a924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82683-8f11-42c0-92fa-34763d2864b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d07ebf6-e3b6-4381-a9ca-413a40a92463" xsi:nil="true"/>
  </documentManagement>
</p:properties>
</file>

<file path=customXml/itemProps1.xml><?xml version="1.0" encoding="utf-8"?>
<ds:datastoreItem xmlns:ds="http://schemas.openxmlformats.org/officeDocument/2006/customXml" ds:itemID="{A1C8CB86-1988-4F5A-BA73-6B1D91BA75D9}">
  <ds:schemaRefs>
    <ds:schemaRef ds:uri="2d07ebf6-e3b6-4381-a9ca-413a40a92463"/>
    <ds:schemaRef ds:uri="d4882683-8f11-42c0-92fa-34763d2864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057231-75B1-46CB-9A19-FD8F40AAF6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EC6BA4-35F2-4654-BB95-1EAA2CDF4D41}">
  <ds:schemaRefs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d4882683-8f11-42c0-92fa-34763d2864b3"/>
    <ds:schemaRef ds:uri="2d07ebf6-e3b6-4381-a9ca-413a40a92463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341</Words>
  <Application>Microsoft Office PowerPoint</Application>
  <PresentationFormat>Affichage à l'écran (16:9)</PresentationFormat>
  <Paragraphs>43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Rakkas</vt:lpstr>
      <vt:lpstr>Fira Sans</vt:lpstr>
      <vt:lpstr>Alegreya Sans</vt:lpstr>
      <vt:lpstr>Blinker SemiBold</vt:lpstr>
      <vt:lpstr>Arial</vt:lpstr>
      <vt:lpstr>Medieval Style Consulting Toolkit by Slidesgo</vt:lpstr>
      <vt:lpstr>Gestionnaire de fiches de personnages</vt:lpstr>
      <vt:lpstr>Description</vt:lpstr>
      <vt:lpstr>Présentation PowerPoint</vt:lpstr>
      <vt:lpstr>Les utilisateurs peuvent créer des comptes protégés par mot de passe pour gérer leurs fiches de manière privée et sécurisée.</vt:lpstr>
      <vt:lpstr>Les comptes sont sauvegardés de manière sécurisée grâce à la sérialisation des données.</vt:lpstr>
      <vt:lpstr>Les fiches des utilisateurs sont sauvegardées, assurant qu'aucune donnée n'est perdue après la déconnexion. </vt:lpstr>
      <vt:lpstr>Les fiches de personnages incluent divers modules tels que le portrait, la biographie, les statistiques, les compétences et l'équipement.</vt:lpstr>
      <vt:lpstr>Présentation PowerPoint</vt:lpstr>
      <vt:lpstr>Diagramme de classes</vt:lpstr>
      <vt:lpstr>Diagramme initial</vt:lpstr>
      <vt:lpstr>Nouveau diagramme</vt:lpstr>
      <vt:lpstr>Diagramme de Gantt</vt:lpstr>
      <vt:lpstr>Difficultés rencontrées</vt:lpstr>
      <vt:lpstr>Démonstration de l’application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Gestionnaire de fiches de personnages</dc:title>
  <dc:creator>Douaa Fredj</dc:creator>
  <cp:lastModifiedBy>douaa fredj</cp:lastModifiedBy>
  <cp:revision>2</cp:revision>
  <dcterms:modified xsi:type="dcterms:W3CDTF">2024-05-26T15:11:50Z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0x010100F0F2BFB93F18AD458C15605B2604F7D6</vt:lpwstr>
  </property>
</Properties>
</file>